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notesSlides/notesSlide7.xml" ContentType="application/vnd.openxmlformats-officedocument.presentationml.notesSlide+xml"/>
  <Override PartName="/ppt/ink/ink9.xml" ContentType="application/inkml+xml"/>
  <Override PartName="/ppt/notesSlides/notesSlide8.xml" ContentType="application/vnd.openxmlformats-officedocument.presentationml.notesSlide+xml"/>
  <Override PartName="/ppt/ink/ink1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6"/>
  </p:notesMasterIdLst>
  <p:sldIdLst>
    <p:sldId id="256" r:id="rId4"/>
    <p:sldId id="402" r:id="rId5"/>
    <p:sldId id="276" r:id="rId6"/>
    <p:sldId id="4807" r:id="rId7"/>
    <p:sldId id="4808" r:id="rId8"/>
    <p:sldId id="4809" r:id="rId9"/>
    <p:sldId id="425" r:id="rId10"/>
    <p:sldId id="4810" r:id="rId11"/>
    <p:sldId id="426" r:id="rId12"/>
    <p:sldId id="357" r:id="rId13"/>
    <p:sldId id="4813" r:id="rId14"/>
    <p:sldId id="4814" r:id="rId15"/>
    <p:sldId id="4815" r:id="rId16"/>
    <p:sldId id="363" r:id="rId17"/>
    <p:sldId id="4805" r:id="rId18"/>
    <p:sldId id="4782" r:id="rId19"/>
    <p:sldId id="4783" r:id="rId20"/>
    <p:sldId id="353" r:id="rId21"/>
    <p:sldId id="420" r:id="rId22"/>
    <p:sldId id="421" r:id="rId23"/>
    <p:sldId id="375" r:id="rId24"/>
    <p:sldId id="4816" r:id="rId25"/>
    <p:sldId id="4817" r:id="rId26"/>
    <p:sldId id="4818" r:id="rId27"/>
    <p:sldId id="424" r:id="rId28"/>
    <p:sldId id="422" r:id="rId29"/>
    <p:sldId id="423" r:id="rId30"/>
    <p:sldId id="358" r:id="rId31"/>
    <p:sldId id="359" r:id="rId32"/>
    <p:sldId id="360" r:id="rId33"/>
    <p:sldId id="419" r:id="rId34"/>
    <p:sldId id="409" r:id="rId35"/>
  </p:sldIdLst>
  <p:sldSz cx="12188825" cy="6858000"/>
  <p:notesSz cx="6858000" cy="9144000"/>
  <p:embeddedFontLst>
    <p:embeddedFont>
      <p:font typeface="72" panose="020B0503030000000003" pitchFamily="34" charset="0"/>
      <p:regular r:id="rId37"/>
      <p:bold r:id="rId38"/>
      <p:italic r:id="rId39"/>
      <p:boldItalic r:id="rId40"/>
    </p:embeddedFont>
    <p:embeddedFont>
      <p:font typeface="Arial Black" panose="020B0A04020102020204" pitchFamily="34" charset="0"/>
      <p:regular r:id="rId41"/>
      <p:bold r:id="rId42"/>
    </p:embeddedFont>
    <p:embeddedFont>
      <p:font typeface="Cambria" panose="02040503050406030204" pitchFamily="18"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Cooper Black" panose="0208090404030B020404" pitchFamily="18" charset="0"/>
      <p:regular r:id="rId51"/>
    </p:embeddedFont>
    <p:embeddedFont>
      <p:font typeface="Corben" panose="020B0604020202020204" charset="0"/>
      <p:bold r:id="rId52"/>
    </p:embeddedFont>
    <p:embeddedFont>
      <p:font typeface="Open Sans" panose="020B0606030504020204" pitchFamily="34" charset="0"/>
      <p:regular r:id="rId53"/>
      <p:bold r:id="rId54"/>
      <p:italic r:id="rId55"/>
      <p:boldItalic r:id="rId56"/>
    </p:embeddedFont>
    <p:embeddedFont>
      <p:font typeface="Quattrocento Sans" panose="020B0502050000020003"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Segoe UI Light" panose="020B0502040204020203" pitchFamily="34"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5" Type="http://schemas.openxmlformats.org/officeDocument/2006/relationships/slide" Target="slides/slide2.xml"/><Relationship Id="rId61" Type="http://schemas.openxmlformats.org/officeDocument/2006/relationships/font" Target="fonts/font25.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font" Target="fonts/font15.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3.fntdata"/><Relationship Id="rId34" Type="http://schemas.openxmlformats.org/officeDocument/2006/relationships/slide" Target="slides/slide31.xml"/><Relationship Id="rId50" Type="http://schemas.openxmlformats.org/officeDocument/2006/relationships/font" Target="fonts/font14.fntdata"/><Relationship Id="rId55" Type="http://schemas.openxmlformats.org/officeDocument/2006/relationships/font" Target="fonts/font1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9-13T07:42:14.676"/>
    </inkml:context>
    <inkml:brush xml:id="br0">
      <inkml:brushProperty name="width" value="0.05292" units="cm"/>
      <inkml:brushProperty name="height" value="0.05292" units="cm"/>
      <inkml:brushProperty name="color" value="#FF0000"/>
    </inkml:brush>
  </inkml:definitions>
  <inkml:trace contextRef="#ctx0" brushRef="#br0">6084 3042 0,'0'0'0,"13"-26"31,14 26-31,-1 39 31,-13-12 1,-13-14-32,-26 66 31,-40 146 0,13-53 0,53-106 1,39-198-1,54-172 0,13 79 0,-27 238 1,-66 14-32,27 158 31,-27-132-31,27 145 31,-14-53-15</inkml:trace>
  <inkml:trace contextRef="#ctx0" brushRef="#br0" timeOffset="177.64">6163 3439 0,'-26'-13'31,"52"26"-31,1-66 32,-1 40-32,80-14 15</inkml:trace>
  <inkml:trace contextRef="#ctx0" brushRef="#br0" timeOffset="599.29">6534 3306 0,'13'27'62,"-13"-14"-46,13 0-16,-13 1 15,40 78 1,-27-79 0,-13 40-1,0-39 17,0-28-17,0-91 1,13 78-1,0-13-15,14-52 16,-14 79 0,-13-1-16,40 41 15,13 105 17,-53-105-17,26 52 1,-26-66-1,13 0 1</inkml:trace>
  <inkml:trace contextRef="#ctx0" brushRef="#br0" timeOffset="939">6891 3346 0,'0'0'0,"0"27"47,13-14-31,0 40-1,0-27 1,27 27 0,-27-53-1,0 13-15,14-13 16,-14-13-1,-13-13-15,13-146 32,-13 132-17,-13 14-15,0-14 16,0 40 0,-1 0 15</inkml:trace>
  <inkml:trace contextRef="#ctx0" brushRef="#br0" timeOffset="1610.05">7063 3121 0,'0'0'16,"0"-92"-1,0 79 1,13-14-1,0 133 17,0-27-17,-13 159 17,0-211-17,0-1-15,0 27 31,13-53 16,-13-13 16,0 0-32,0-14 0,0-52 1,0 52-32,27-65 31,39 12 0,-40 80-31,41 80 31,-41 65 1,-79-65-1,-26-80 0,52 0-31</inkml:trace>
  <inkml:trace contextRef="#ctx0" brushRef="#br0" timeOffset="2054.77">7459 3055 0,'-26'-66'31,"52"132"-31,-65-158 32,39 105-32,26 79 31,14 94 0,-40-160-31,13 67 16,-13-80-1,0 0 1,0-26 0,26-80 15,-12 80-31,39-66 15,-40 79 1,13 39 0,-26-12-1,27 105 17,-14-79-17</inkml:trace>
  <inkml:trace contextRef="#ctx0" brushRef="#br0" timeOffset="2514.58">8015 3333 0,'13'-27'16,"-26"54"-16,26-67 0,-13 14 0,-53-80 31,40 80-16,-53-14 1,53 40 0,-40 66-1,39-53 1,-12 80 0,26-80-16,13 53 31,0-53-16,14-13 1,-1 0 0,-26-13-16,53-93 31,-40 80-15,1 13-1,-1 26 1,0 53-1,0-40 1,-13-12-16,27 25 16,-14-25-1,-13-1-15,13-13 0</inkml:trace>
  <inkml:trace contextRef="#ctx0" brushRef="#br0" timeOffset="2856.94">8081 3148 0,'0'0'0,"0"-40"16,0 27 0,13 26-1,14 80 1,-14-67 0,26 67-1,-25-80 1,-14 0-16,26 14 15,-13-27 1,40-119 15,-39 52-15,12 1 15,-13 119 0,-13-40-15,0 27-16</inkml:trace>
  <inkml:trace contextRef="#ctx0" brushRef="#br0" timeOffset="3317.38">6520 3624 0,'0'0'0,"27"13"31,277 0 1,450-26-1,-622 13-16,278 0 1,-291 0 0,-26 0 15,-120 0 0,1 0-15</inkml:trace>
  <inkml:trace contextRef="#ctx0" brushRef="#br0" timeOffset="4842.2">15540 6467 0,'0'0'0,"-26"-79"31,26 66-31,-13-67 31,-1 54-15,14 13 15,397 39 0,383 14 0,-39-14 1,-291-26-17,-397 0 1,26-13 15,-92 13-15,-14 0-1,14 0-15</inkml:trace>
  <inkml:trace contextRef="#ctx0" brushRef="#br0" timeOffset="5856.36">18556 6176 0,'0'0'0,"-14"-13"15,28 13 17,-14 53-1,0-40-15,0 14-16,-40 65 31,40-52 0,-13-40-31,13-27 31,0-92 1,26-53-1,27 80 0,13 65 0,27 120 1,-80 0-1,-53-1 0,-92-39 0,53-40 1,132-39-1,132 13 0,-93 65 0,-92 1 1,-119-13-1,-53-53 0,146 0-31,0-1 0</inkml:trace>
  <inkml:trace contextRef="#ctx0" brushRef="#br0" timeOffset="6345.03">19005 6070 0,'0'0'0,"14"-13"31,-14 106 0,-14 52 0,14-118-31,-26 65 32,-1-92-1,54-106 0,52-105 0,-52 171-31,26-39 32,-14 158-1,1 186 0,-40-120 0,0-132-31</inkml:trace>
  <inkml:trace contextRef="#ctx0" brushRef="#br0" timeOffset="6506.14">19019 6269 0,'-14'-27'31,"28"54"-31,52-67 16,-40 40 0,80-13-1</inkml:trace>
  <inkml:trace contextRef="#ctx0" brushRef="#br0" timeOffset="6874.36">19587 6123 0,'0'0'0,"-13"-92"16,13 79-1,-40-1 1,27 14 0,-53 40-1,53-27 1,-40 67-1,40-67 1,13 13-16,13 27 16,0-26-1,14-14-15,-1 26 16,27 14 0,-40-53-1,-26 14 1,0-14-1,-14-14-15,-39-12 16,40 26-16,-40-27 16</inkml:trace>
  <inkml:trace contextRef="#ctx0" brushRef="#br0" timeOffset="8991.15">15355 5290 0,'0'0'0,"0"13"16,-26-13-16,26-13 15,0 0 1,145 13-1,-66 0 1,424 13 0,-357-13-1,12 13-15,345 1 32,-424-1-32,-13-13 0,-13 0 15,0 0-15,-26 0 0,-14 0 16,13-13-1,-26-1 1,-13 14 0</inkml:trace>
  <inkml:trace contextRef="#ctx0" brushRef="#br0" timeOffset="23675.4">19402 3187 0,'0'0'15,"-13"0"1,0 0-16,26 14 47,66-1-16,-52-13-31,12 0 16,80 0-1,-92 0-15,-1 0 16,40 0 15</inkml:trace>
  <inkml:trace contextRef="#ctx0" brushRef="#br0" timeOffset="24267.49">19614 2976 0,'-27'0'31,"54"0"-31,-67 0 32,53 13-32,40 14 31,40 39 0,-80-53-31,66 40 31,-39-14 1,-40-25-17,0 12 1,-13-13-1,-14 14 1,14-14-16,0 0 16,-53 40-1,53-53 1,-54 53 15,54-26 0,13-41 32</inkml:trace>
  <inkml:trace contextRef="#ctx0" brushRef="#br0" timeOffset="27598.36">19455 3822 0,'0'0'16,"-26"-13"15,65 13 16,107 0-16,-14 0 0,-92 0 1,-54 0 14</inkml:trace>
  <inkml:trace contextRef="#ctx0" brushRef="#br0" timeOffset="28203.87">19706 3637 0,'-26'0'31,"52"0"-31,-52 13 47,66 14-16,-27-14-31,40 40 32,-27-40-32,40 27 15,-53-40 1,1 13 0,-14 0-1,-14-13 32,14 13-47,-52 14 31,-15 13-15,41-27 15,26 0-15</inkml:trace>
  <inkml:trace contextRef="#ctx0" brushRef="#br0" timeOffset="34108.44">19468 4510 0,'13'13'78,"67"-13"-47,-54 0-15,93 0 15,-105 0-31,12 0 32,-13 0-1</inkml:trace>
  <inkml:trace contextRef="#ctx0" brushRef="#br0" timeOffset="34825.68">19706 4391 0,'0'0'0,"-13"0"31,26 13 32,1 14-32,25 12 0,1 1 0,-27-40-31,0 13 0,14 0 32,-1 1-1,-26-1 0,-39 0 0,-14 14 1,26 12-1,14-39-31,13 27 31,0-14 0,0-26 32,0-1-63</inkml:trace>
  <inkml:trace contextRef="#ctx0" brushRef="#br0" timeOffset="39728.33">19587 5198 0,'0'0'0,"-13"-14"31,0 14 1,66 14-1,53-1 0,-93-13-31,40 0 31,-14 0 1,-25 0-1,-14-13 31,-14 13-46</inkml:trace>
  <inkml:trace contextRef="#ctx0" brushRef="#br0" timeOffset="40326.39">19733 5052 0,'0'0'0,"-13"0"32,13 13-1,26 1 0,27 25 0,-40-39-31,0 13 16,40 14 15,-40-1 0,-26 1 1,-26-1-1,-14 1 0,26-1 0,14-26 1</inkml:trace>
  <inkml:trace contextRef="#ctx0" brushRef="#br0" timeOffset="43318.17">28184 4827 0,'0'0'0,"-13"0"15,79 14 32,-26-14-31,12 0-16,319 39 31,-27-26 0,-278 1-15,-13-14 15,-93-14-15</inkml:trace>
  <inkml:trace contextRef="#ctx0" brushRef="#br0" timeOffset="43768.31">28184 6031 0,'0'0'0,"53"26"32,264-39-1,67 0 0,-331 13-31,53-13 31,-120-1-15</inkml:trace>
  <inkml:trace contextRef="#ctx0" brushRef="#br0" timeOffset="51615.44">19667 5713 0,'-14'0'47,"28"0"-31,-1 0-1,0 0-15,14 0 0,-14 0 16,66 0 0,-66 0-1,40 0 1,-40 0-1,14-13 1</inkml:trace>
  <inkml:trace contextRef="#ctx0" brushRef="#br0" timeOffset="51892.3">19786 5568 0,'0'0'0,"0"-13"16,26 26 31,14 40-16,-40-27-16,13 27 1,-13-40 0,-13 14-16,-80 65 31</inkml:trace>
  <inkml:trace contextRef="#ctx0" brushRef="#br0" timeOffset="52989.35">19521 6494 0,'13'0'47,"14"13"-1,-14-13-30,53 0 0,-39 0-1,52-13 1,-66 13 0,14 0-16,12 0 15,-25 0 1,-1 0-1,-26 0 17</inkml:trace>
  <inkml:trace contextRef="#ctx0" brushRef="#br0" timeOffset="53444.98">19746 6375 0,'0'13'31,"0"13"0,53 1 0,-40-14-15,27 27 0,-27-40-1,40 39 1,-40-12 15,-39-14 0,12 0-15,-65 27 0,53-27-1,-40 14 1</inkml:trace>
  <inkml:trace contextRef="#ctx0" brushRef="#br0" timeOffset="60348.39">29665 4047 0,'0'0'0,"-26"-13"16,-54-119-1,1 52 1,-93 1 0,13 39-1,-409 14 16,52 105 1,423-52-32,-12-1 15,-226 80 1,-158 158 15,409-198-31,14 14 16,-159 264-1,93 92 17,185-79-1,132-26 0,133-54 0,-226-224-31,358 119 32,171-26-1,67-93 0,-106-106 0,-66-119 1,-424 132-32,226-132 31,-54-79 0,-211 198-31,93-211 31,-120 197-31,27-303 32,-185-53-1,-80 39 0,-79 120 0,-106 79 1,305 158-32,-239-65 31,120 52 0,92 27 0,79 26-15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2:50.475"/>
    </inkml:context>
    <inkml:brush xml:id="br0">
      <inkml:brushProperty name="width" value="0.05" units="cm"/>
      <inkml:brushProperty name="height" value="0.05" units="cm"/>
    </inkml:brush>
  </inkml:definitions>
  <inkml:trace contextRef="#ctx0" brushRef="#br0">0 1 24575,'3'0'0,"19"0"0,45 0 0,53 0 0,52 0 0,48 0 0,34 0 0,20 0 0,-8 0-2451,-19 0 2451,-45 0 0,-49 0 414,-48 0-414,-49 0 0,-35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292"/>
    </inkml:context>
    <inkml:brush xml:id="br0">
      <inkml:brushProperty name="width" value="0.05" units="cm"/>
      <inkml:brushProperty name="height" value="0.05" units="cm"/>
    </inkml:brush>
  </inkml:definitions>
  <inkml:trace contextRef="#ctx0" brushRef="#br0">0 81 24575,'3'-1'0,"-1"0"0,1 0 0,-1 0 0,0-1 0,1 1 0,-1 0 0,0-1 0,0 1 0,0-1 0,0 0 0,2-3 0,8-5 0,0 2 0,36-23 0,-45 29 0,0 1 0,0-1 0,0 1 0,1-1 0,-1 1 0,1 0 0,-1 1 0,1-1 0,-1 1 0,1-1 0,-1 1 0,6 0 0,-7 1 0,-1-1 0,0 0 0,0 1 0,0-1 0,0 1 0,0-1 0,0 1 0,0 0 0,0-1 0,0 1 0,0 0 0,0 0 0,0 0 0,-1 0 0,1 0 0,0-1 0,0 1 0,-1 0 0,1 1 0,-1-1 0,1 0 0,-1 0 0,1 0 0,-1 0 0,0 0 0,0 0 0,1 1 0,-1-1 0,0 2 0,0 5 0,0 0 0,-1-1 0,-1 13 0,0-10 0,-6 54 0,-3 17 0,-1 143 0,14-196-1365,2-8-5461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644"/>
    </inkml:context>
    <inkml:brush xml:id="br0">
      <inkml:brushProperty name="width" value="0.05" units="cm"/>
      <inkml:brushProperty name="height" value="0.05" units="cm"/>
    </inkml:brush>
  </inkml:definitions>
  <inkml:trace contextRef="#ctx0" brushRef="#br0">88 161 24575,'1'-25'0,"0"18"0,0 0 0,-1 0 0,0-1 0,0 1 0,-1 0 0,0 0 0,0 0 0,-1 0 0,0 0 0,-4-10 0,6 16 0,-1 0 0,1 0 0,0 0 0,-1 1 0,1-1 0,-1 0 0,1 1 0,-1-1 0,1 0 0,-1 1 0,0-1 0,1 0 0,-1 1 0,0-1 0,0 1 0,1-1 0,-1 1 0,0 0 0,0-1 0,0 1 0,1 0 0,-1 0 0,0-1 0,0 1 0,0 0 0,0 0 0,0 0 0,0 0 0,1 0 0,-1 0 0,0 0 0,0 0 0,0 1 0,0-1 0,0 0 0,0 0 0,1 1 0,-1-1 0,0 0 0,0 1 0,1-1 0,-1 1 0,0-1 0,0 1 0,1 0 0,-2 0 0,-1 2 0,0 0 0,1 1 0,-1-1 0,1 1 0,-1-1 0,1 1 0,0 0 0,-2 6 0,-1 9 0,1-1 0,0 1 0,2 0 0,0 0 0,1 0 0,1 0 0,1 0 0,0 0 0,2 0 0,0 0 0,1-1 0,1 1 0,1-1 0,8 20 0,-11-31 0,1-1 0,-1 0 0,1 0 0,1 0 0,-1-1 0,1 1 0,-1-1 0,2 0 0,-1 0 0,0-1 0,1 0 0,0 0 0,10 5 0,-13-7 0,1-1 0,0 0 0,-1 0 0,1 0 0,0 0 0,0 0 0,-1-1 0,1 0 0,0 0 0,0 0 0,0 0 0,0 0 0,0-1 0,-1 0 0,1 0 0,0 0 0,0 0 0,-1-1 0,1 1 0,-1-1 0,1 0 0,-1 0 0,0 0 0,0 0 0,0-1 0,3-2 0,3-4 0,-2 0 0,1-1 0,-1 0 0,0 0 0,-1 0 0,0-1 0,-1 0 0,0 0 0,-1 0 0,0-1 0,-1 1 0,0-1 0,2-20 0,-3 14 0,0 1 0,-2-1 0,0 1 0,-1-1 0,0 1 0,-2-1 0,0 1 0,-10-31 0,10 42 0,1 0 0,-1 0 0,-1 0 0,1 1 0,-1 0 0,0 0 0,0 0 0,-1 0 0,1 0 0,-1 1 0,-7-6 0,10 8 0,-1 1 0,1-1 0,-1 1 0,1-1 0,-1 1 0,0 0 0,1 0 0,-1 0 0,0 0 0,0 1 0,0-1 0,1 1 0,-1-1 0,0 1 0,0 0 0,0 0 0,0 1 0,0-1 0,0 0 0,1 1 0,-1 0 0,0 0 0,0 0 0,1 0 0,-1 0 0,0 0 0,-3 3 0,4-3 14,1 0 1,-1 1-1,1-1 0,0 0 0,-1 1 1,1-1-1,0 1 0,0-1 0,0 1 0,0 0 1,0-1-1,0 1 0,1 0 0,-1 0 1,0-1-1,1 1 0,0 0 0,-1 0 0,1 0 1,0 0-1,0 0 0,0 0 0,0 2 1,1 0-186,0 0 0,0 0 1,0 0-1,0 0 0,1 0 1,-1 0-1,1 0 0,0-1 1,4 6-1,8 10-6655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970"/>
    </inkml:context>
    <inkml:brush xml:id="br0">
      <inkml:brushProperty name="width" value="0.05" units="cm"/>
      <inkml:brushProperty name="height" value="0.05" units="cm"/>
    </inkml:brush>
  </inkml:definitions>
  <inkml:trace contextRef="#ctx0" brushRef="#br0">0 4 24575,'0'-2'0,"0"1"0,3 4 0,1 4 0,0 5 0,-1 2 0,2 2 0,0-2-8191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312"/>
    </inkml:context>
    <inkml:brush xml:id="br0">
      <inkml:brushProperty name="width" value="0.05" units="cm"/>
      <inkml:brushProperty name="height" value="0.05" units="cm"/>
    </inkml:brush>
  </inkml:definitions>
  <inkml:trace contextRef="#ctx0" brushRef="#br0">8 0 24575,'-3'0'0,"0"3"0,2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667"/>
    </inkml:context>
    <inkml:brush xml:id="br0">
      <inkml:brushProperty name="width" value="0.05" units="cm"/>
      <inkml:brushProperty name="height" value="0.05" units="cm"/>
    </inkml:brush>
  </inkml:definitions>
  <inkml:trace contextRef="#ctx0" brushRef="#br0">85 126 24575,'0'-8'0,"0"0"0,1 0 0,1 0 0,-1 1 0,1-1 0,0 0 0,1 1 0,0 0 0,0-1 0,1 1 0,0 1 0,0-1 0,10-12 0,-4 10 0,-12 17 0,-14 18 0,-8 4 0,3-3 0,-19 31 0,35-50 0,0 0 0,1 1 0,0 0 0,0 0 0,1 0 0,0 0 0,1 1 0,-2 14 0,4-22 0,-1 1 0,1-1 0,0 1 0,1 0 0,-1-1 0,0 1 0,1-1 0,-1 1 0,1-1 0,0 1 0,0-1 0,0 1 0,0-1 0,0 0 0,1 1 0,-1-1 0,1 0 0,-1 0 0,4 3 0,-2-3 0,0 0 0,0 1 0,0-2 0,0 1 0,0 0 0,1-1 0,-1 1 0,1-1 0,-1 0 0,1 0 0,0 0 0,6 0 0,-5 0 0,0-1 0,0 0 0,0 0 0,0 0 0,0-1 0,-1 0 0,1 0 0,0 0 0,0 0 0,0-1 0,-1 0 0,1 0 0,-1 0 0,1 0 0,-1-1 0,0 1 0,0-1 0,0-1 0,0 1 0,6-7 0,-6 3 0,0 0 0,0-1 0,0 1 0,-1-1 0,0 0 0,-1 1 0,0-1 0,0 0 0,-1-1 0,0 1 0,0 0 0,-1 0 0,0 0 0,0-1 0,-1 1 0,0 0 0,-1 0 0,1 0 0,-2 0 0,1 0 0,-1 0 0,0 1 0,-1-1 0,0 1 0,-8-12 0,10 16 38,-1 1 0,0-1 0,0 1 0,0-1 0,0 1 0,-1 0 0,1 0 0,-6-2 0,8 4-95,0-1 0,0 1 0,0-1 0,0 1 0,-1-1 0,1 1 0,0 0 0,0 0 1,0 0-1,-1-1 0,1 1 0,0 0 0,0 1 0,0-1 0,-1 0 0,1 0 0,0 0 1,0 1-1,0-1 0,-1 1 0,1-1 0,0 1 0,0-1 0,0 1 0,0-1 1,0 1-1,0 0 0,0 0 0,-1 1 0,-2 6-6769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992"/>
    </inkml:context>
    <inkml:brush xml:id="br0">
      <inkml:brushProperty name="width" value="0.05" units="cm"/>
      <inkml:brushProperty name="height" value="0.05" units="cm"/>
    </inkml:brush>
  </inkml:definitions>
  <inkml:trace contextRef="#ctx0" brushRef="#br0">67 52 24575,'2'-1'0,"0"1"0,0 0 0,-1-1 0,1 1 0,0-1 0,0 0 0,0 0 0,-1 1 0,3-3 0,-3 3 0,-1 0 0,1 0 0,-1 0 0,0-1 0,1 1 0,-1 0 0,0 0 0,0 0 0,1-1 0,-1 1 0,0 0 0,1-1 0,-1 1 0,0 0 0,0 0 0,0-1 0,1 1 0,-1 0 0,0-1 0,0 1 0,0-1 0,0 1 0,0 0 0,0-1 0,1 1 0,-1 0 0,0-1 0,0 1 0,0-1 0,0 1 0,0 0 0,-1-1 0,1 1 0,0-1 0,0 1 0,0 0 0,0-1 0,0 1 0,0 0 0,-1-1 0,1 1 0,0 0 0,0-1 0,0 1 0,-1 0 0,1-1 0,0 1 0,-1 0 0,1 0 0,0-1 0,-1 1 0,0 0 0,0-1 0,0 1 0,0-1 0,-1 1 0,1 0 0,0 0 0,0 0 0,0 0 0,0 0 0,-1 0 0,1 0 0,0 0 0,0 0 0,0 1 0,0-1 0,-1 0 0,1 1 0,0-1 0,0 1 0,0-1 0,0 1 0,0-1 0,0 1 0,0 0 0,0 0 0,0-1 0,1 1 0,-1 0 0,0 0 0,0 0 0,0 1 0,-24 31 0,21-26 0,0 1 0,0-1 0,1 1 0,0 0 0,0 0 0,1 0 0,0 0 0,0 0 0,1 1 0,0-1 0,0 1 0,1-1 0,1 1 0,-1-1 0,3 12 0,-2-15 0,1 0 0,-1 0 0,1-1 0,0 1 0,0 0 0,0-1 0,1 1 0,0-1 0,0 0 0,0 1 0,0-1 0,1-1 0,-1 1 0,1-1 0,0 1 0,0-1 0,1 0 0,-1 0 0,0-1 0,1 1 0,0-1 0,0 0 0,-1-1 0,1 1 0,10 1 0,-9-1 0,0-2 0,0 1 0,0-1 0,0 1 0,0-1 0,0-1 0,0 0 0,0 1 0,0-2 0,0 1 0,-1-1 0,1 0 0,0 0 0,-1 0 0,7-4 0,-8 3 0,0 0 0,0 0 0,0-1 0,-1 1 0,1-1 0,-1 0 0,0 0 0,0 0 0,0 0 0,-1 0 0,0 0 0,0-1 0,0 1 0,0-1 0,0 0 0,-1 0 0,0 1 0,1-11 0,-1 9 19,-1-1 0,0 1 0,0 0 0,-1-1 0,0 1 0,0 0 0,0 0 0,-1 0 0,0 0 0,0 0 0,0 0 0,-1 0 0,0 1 0,0-1 0,-1 1 0,1 0 0,-7-7 0,1 3-233,0 0 1,0 0 0,-1 1-1,-1 1 1,1-1 0,-1 2-1,-17-9 1,-16-4-6613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476"/>
    </inkml:context>
    <inkml:brush xml:id="br0">
      <inkml:brushProperty name="width" value="0.05" units="cm"/>
      <inkml:brushProperty name="height" value="0.05" units="cm"/>
    </inkml:brush>
  </inkml:definitions>
  <inkml:trace contextRef="#ctx0" brushRef="#br0">224 87 24575,'0'-5'0,"1"-2"0,-1 0 0,-1 0 0,1 1 0,-1-1 0,0 0 0,-4-11 0,5 17 0,-1-1 0,0 1 0,0-1 0,0 1 0,0 0 0,0-1 0,0 1 0,0 0 0,0 0 0,-1 0 0,1 0 0,0 0 0,-1 0 0,1 0 0,-1 0 0,1 1 0,-1-1 0,1 1 0,-1-1 0,1 1 0,-1-1 0,0 1 0,1 0 0,-1 0 0,0 0 0,1 0 0,-1 0 0,0 0 0,1 0 0,-1 0 0,1 1 0,-1-1 0,-2 2 0,-4 0 0,0 1 0,0 0 0,1 0 0,0 1 0,-1 0 0,2 0 0,-1 1 0,0 0 0,1 0 0,0 0 0,0 1 0,0 0 0,1 0 0,-7 10 0,4-5 0,1 1 0,0 1 0,0-1 0,1 1 0,1 1 0,0-1 0,-4 22 0,6-25 0,2 1 0,-1-1 0,2 1 0,-1-1 0,1 1 0,1 0 0,0-1 0,0 1 0,4 10 0,-3-15 0,0 1 0,1-1 0,0 1 0,0-1 0,0 0 0,1 0 0,0 0 0,0-1 0,1 1 0,0-1 0,0 0 0,0-1 0,0 1 0,11 6 0,-4-4-341,0 0 0,1-1-1,21 8 1,2-3-6485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818"/>
    </inkml:context>
    <inkml:brush xml:id="br0">
      <inkml:brushProperty name="width" value="0.05" units="cm"/>
      <inkml:brushProperty name="height" value="0.05" units="cm"/>
    </inkml:brush>
  </inkml:definitions>
  <inkml:trace contextRef="#ctx0" brushRef="#br0">35 8 24575,'-2'0'0,"-2"-3"0,-3-1 0,1 3 0,0 5 0,2 4 0,1 5 0,1 1 0,1 6 0,1 4 0,0 7 0,4 4 0,0 5 0,3 4 0,0-5-8191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3.511"/>
    </inkml:context>
    <inkml:brush xml:id="br0">
      <inkml:brushProperty name="width" value="0.05" units="cm"/>
      <inkml:brushProperty name="height" value="0.05" units="cm"/>
    </inkml:brush>
  </inkml:definitions>
  <inkml:trace contextRef="#ctx0" brushRef="#br0">1 30 24575,'0'-1'0,"0"0"0,1 0 0,-1 0 0,1-1 0,0 1 0,-1 0 0,1 0 0,0 0 0,-1 0 0,1 0 0,0 0 0,0 1 0,0-1 0,0 0 0,0 0 0,0 0 0,0 1 0,0-1 0,0 1 0,0-1 0,0 1 0,2-1 0,26-8 0,-26 9 0,-1-1 0,1 1 0,0 0 0,-1 0 0,1 0 0,0 1 0,-1-1 0,1 1 0,-1-1 0,1 1 0,-1 0 0,1 0 0,-1 0 0,1 0 0,-1 1 0,0-1 0,4 3 0,-3-1 0,0 1 0,1-1 0,-1 1 0,-1 0 0,1 0 0,-1 0 0,1 0 0,-1 0 0,2 6 0,2 7 0,-2 1 0,1-1 0,2 37 0,-4-15 0,-3 1 0,0-1 0,-11 66 0,10-100-273,0 0 0,1 1 0,0-1 0,1 10 0,1-4-6553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040"/>
    </inkml:context>
    <inkml:brush xml:id="br0">
      <inkml:brushProperty name="width" value="0.05" units="cm"/>
      <inkml:brushProperty name="height" value="0.05" units="cm"/>
    </inkml:brush>
  </inkml:definitions>
  <inkml:trace contextRef="#ctx0" brushRef="#br0">37 70 24575,'0'-4'0,"-1"-41"0,0 28 0,1 14 0,-1 4 0,-10 36 0,-7 58 0,15-78 0,2-1 0,0 0 0,1 0 0,1 1 0,1-1 0,4 21 0,-5-34 0,0 1 0,0-1 0,0 0 0,0 0 0,1 0 0,0 0 0,-1 0 0,1 0 0,0 0 0,1-1 0,-1 1 0,0-1 0,1 1 0,-1-1 0,1 0 0,0 0 0,0 0 0,0 0 0,0-1 0,0 1 0,0-1 0,0 0 0,1 0 0,-1 0 0,0 0 0,1 0 0,-1-1 0,0 1 0,1-1 0,-1 0 0,6-1 0,-5 1 0,-1-1 0,1 1 0,0-1 0,-1 0 0,1 0 0,-1 0 0,0 0 0,1-1 0,-1 1 0,0-1 0,0 0 0,0 0 0,0 0 0,0 0 0,0-1 0,-1 1 0,1-1 0,-1 0 0,1 1 0,-1-1 0,0 0 0,0 0 0,-1-1 0,1 1 0,-1 0 0,1-1 0,-1 1 0,0 0 0,1-7 0,-2 3-151,1 0-1,-1-1 0,-1 1 0,0 0 1,0 0-1,0 0 0,-1-1 1,-3-9-1,1 5-6674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576"/>
    </inkml:context>
    <inkml:brush xml:id="br0">
      <inkml:brushProperty name="width" value="0.05" units="cm"/>
      <inkml:brushProperty name="height" value="0.05" units="cm"/>
    </inkml:brush>
  </inkml:definitions>
  <inkml:trace contextRef="#ctx0" brushRef="#br0">16 83 24575,'-1'-1'0,"-1"1"0,1-1 0,0-1 0,0 1 0,0 0 0,0 0 0,0 0 0,0 0 0,0-1 0,1 1 0,-1 0 0,0-1 0,1 1 0,-1-1 0,1 1 0,-1-1 0,1 1 0,0-1 0,-1 1 0,1-1 0,0 1 0,0-1 0,0 1 0,0-1 0,1 1 0,-1-1 0,0 1 0,1-1 0,-1 1 0,1-1 0,-1 1 0,1-1 0,-1 1 0,1 0 0,0-1 0,0 1 0,0 0 0,0 0 0,0-1 0,2-1 0,1 0 0,-1 1 0,1-1 0,0 1 0,0-1 0,0 1 0,0 0 0,0 0 0,0 1 0,1-1 0,-1 1 0,0 0 0,9-1 0,-3 2 0,0 1 0,0-1 0,0 2 0,0-1 0,0 1 0,0 1 0,0 0 0,-1 0 0,1 1 0,-1 0 0,0 1 0,0 0 0,12 9 0,-12-7 0,0 0 0,0 0 0,-1 1 0,-1 0 0,1 1 0,-1 0 0,0 0 0,-1 0 0,0 1 0,-1 0 0,9 20 0,-10-17 0,0-1 0,-1 1 0,0 0 0,-1-1 0,-1 1 0,0 0 0,0 0 0,-2 15 0,0-22 0,0-1 0,0 1 0,0-1 0,-1 0 0,0 1 0,0-1 0,0 0 0,-1 0 0,0 0 0,0-1 0,0 1 0,0-1 0,-1 0 0,1 1 0,-1-1 0,0-1 0,-1 1 0,1-1 0,-1 1 0,1-1 0,-9 3 0,6-2-47,-1-1 0,1 0 0,-1-1 0,0 0 0,0 0 0,0-1 0,0 0 0,0 0 0,0-1-1,0 0 1,0 0 0,0-1 0,0 0 0,0 0 0,0-1 0,0 0 0,1-1 0,-1 0 0,1 0 0,-1 0 0,1-1 0,0 0-1,0 0 1,1-1 0,0 0 0,-1 0 0,1 0 0,-8-11 0,0-4-6779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979"/>
    </inkml:context>
    <inkml:brush xml:id="br0">
      <inkml:brushProperty name="width" value="0.05" units="cm"/>
      <inkml:brushProperty name="height" value="0.05" units="cm"/>
    </inkml:brush>
  </inkml:definitions>
  <inkml:trace contextRef="#ctx0" brushRef="#br0">1 38 24575,'0'-3'0,"3"-1"0,0-3 0,4 0 0,0-1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333"/>
    </inkml:context>
    <inkml:brush xml:id="br0">
      <inkml:brushProperty name="width" value="0.05" units="cm"/>
      <inkml:brushProperty name="height" value="0.05" units="cm"/>
    </inkml:brush>
  </inkml:definitions>
  <inkml:trace contextRef="#ctx0" brushRef="#br0">1 1 24575,'0'3'0,"3"1"0,3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690"/>
    </inkml:context>
    <inkml:brush xml:id="br0">
      <inkml:brushProperty name="width" value="0.05" units="cm"/>
      <inkml:brushProperty name="height" value="0.05" units="cm"/>
    </inkml:brush>
  </inkml:definitions>
  <inkml:trace contextRef="#ctx0" brushRef="#br0">13 159 24575,'-6'-29'0,"5"27"0,0-1 0,0 0 0,0 0 0,0 0 0,0 0 0,1 0 0,0 0 0,0 0 0,0 0 0,0-5 0,1 3 0,0 1 0,0-1 0,1 1 0,0-1 0,0 1 0,0-1 0,0 1 0,0 0 0,1 0 0,0 0 0,0 1 0,0-1 0,0 1 0,1-1 0,-1 1 0,1 0 0,0 0 0,0 1 0,0-1 0,0 1 0,6-3 0,-5 3 0,1 0 0,0 1 0,0 0 0,-1-1 0,1 2 0,0-1 0,0 1 0,0 0 0,0 0 0,0 0 0,0 1 0,0 0 0,0 0 0,-1 1 0,1-1 0,10 6 0,-12-6 0,-1 1 0,1 0 0,-1 0 0,1 0 0,-1 1 0,0-1 0,0 1 0,0 0 0,0 0 0,0 0 0,-1 0 0,1 0 0,-1 1 0,0-1 0,0 1 0,0-1 0,-1 1 0,1 0 0,-1 0 0,0 0 0,0 0 0,0-1 0,0 2 0,-1-1 0,0 0 0,1 0 0,-2 0 0,1 0 0,0 0 0,-2 6 0,-1 3 0,0-1 0,-1 0 0,-1-1 0,0 1 0,0-1 0,-1 0 0,0 0 0,-14 17 0,19-27 0,-1 0 0,1 1 0,1-1 0,-1 0 0,0 0 0,0 1 0,0-1 0,1 0 0,-1 1 0,0-1 0,1 0 0,0 1 0,-1-1 0,1 1 0,0-1 0,-1 1 0,1-1 0,0 4 0,1-3 0,0 0 0,0-1 0,1 1 0,-1 0 0,0-1 0,0 1 0,1-1 0,-1 1 0,1-1 0,-1 0 0,1 1 0,0-1 0,-1 0 0,3 1 0,2 2 0,0 1 0,0 0 0,0 0 0,-1 1 0,0-1 0,0 1 0,-1 0 0,6 9 0,-9-14 0,0 0 0,0 1 0,0-1 0,-1 1 0,1-1 0,0 1 0,-1-1 0,1 1 0,-1-1 0,1 1 0,-1-1 0,0 1 0,0 0 0,0-1 0,0 1 0,0 0 0,0-1 0,0 1 0,0 0 0,-1-1 0,1 1 0,-1-1 0,1 1 0,-1-1 0,0 1 0,1-1 0,-1 1 0,0-1 0,0 1 0,0-1 0,0 0 0,0 0 0,0 1 0,0-1 0,-1 0 0,1 0 0,0 0 0,-1 0 0,1-1 0,-1 1 0,1 0 0,-1 0 0,-2 0 0,-8 3-114,-1 0 1,0-1-1,0-1 0,0 0 0,0 0 1,0-2-1,-1 1 0,1-2 0,0 0 1,0 0-1,-24-7 0,11 1-6712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045"/>
    </inkml:context>
    <inkml:brush xml:id="br0">
      <inkml:brushProperty name="width" value="0.05" units="cm"/>
      <inkml:brushProperty name="height" value="0.05" units="cm"/>
    </inkml:brush>
  </inkml:definitions>
  <inkml:trace contextRef="#ctx0" brushRef="#br0">10 30 24575,'1'0'0,"10"2"0,-15 9 0,1-6 0,1 1 0,-1 0 0,1 0 0,0 0 0,1 0 0,-1 0 0,1 0 0,0 0 0,0 0 0,1 0 0,0 0 0,0 1 0,1-1 0,-1 0 0,1 0 0,1 0 0,-1 0 0,1 0 0,0 0 0,0 0 0,1 0 0,0-1 0,0 1 0,7 8 0,-7-10 0,1 1 0,0-1 0,0 0 0,0 0 0,0-1 0,1 1 0,-1-1 0,1 0 0,0 0 0,0 0 0,0-1 0,0 0 0,1 0 0,-1 0 0,1-1 0,-1 1 0,1-1 0,-1-1 0,1 1 0,0-1 0,-1 0 0,1 0 0,0-1 0,-1 1 0,1-1 0,7-3 0,-9 3 0,-1 0 0,1 0 0,0-1 0,0 0 0,-1 1 0,0-2 0,1 1 0,-1 0 0,0 0 0,0-1 0,0 0 0,0 0 0,0 0 0,-1 0 0,1 0 0,-1 0 0,0-1 0,0 1 0,0-1 0,-1 1 0,1-1 0,-1 0 0,0 1 0,1-1 0,-2 0 0,1 0 0,-1 0 0,1 0 0,-1 0 0,0 0 0,0 0 0,-1 0 0,1 0 0,-1 0 0,0 0 0,0 0 0,0 1 0,0-1 0,-1 0 0,0 0 0,0 1 0,0 0 0,0-1 0,-3-3 0,-5-3-136,1 1-1,-2 1 1,1-1-1,-1 2 1,-1-1-1,1 2 1,-1-1-1,0 1 0,-14-4 1,-25-10-6690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496"/>
    </inkml:context>
    <inkml:brush xml:id="br0">
      <inkml:brushProperty name="width" value="0.05" units="cm"/>
      <inkml:brushProperty name="height" value="0.05" units="cm"/>
    </inkml:brush>
  </inkml:definitions>
  <inkml:trace contextRef="#ctx0" brushRef="#br0">253 47 24575,'8'0'0,"-1"-1"0,1 1 0,14-4 0,-20 3 0,0 1 0,-1 0 0,1-1 0,-1 1 0,1-1 0,-1 0 0,1 1 0,-1-1 0,1 0 0,-1 0 0,0 0 0,1 0 0,-1 0 0,0 0 0,0 0 0,0 0 0,0 0 0,0-1 0,0 1 0,0 0 0,0-1 0,0 1 0,-1-1 0,1 1 0,0-2 0,-1 2 0,0 1 0,0-1 0,0 1 0,0-1 0,0 1 0,0-1 0,0 1 0,0 0 0,0-1 0,0 1 0,-1-1 0,1 1 0,0-1 0,0 1 0,0 0 0,-1-1 0,1 1 0,0 0 0,0-1 0,-1 1 0,1-1 0,0 1 0,-1 0 0,1 0 0,0-1 0,-1 1 0,1 0 0,-1-1 0,-16-2 0,-18 8 0,34-5 0,-20 5 0,-1 1 0,1 0 0,1 2 0,-37 19 0,45-21 0,1 1 0,0 0 0,0 1 0,1 0 0,0 1 0,0 0 0,1 0 0,0 1 0,-10 15 0,17-22 0,0 1 0,0 0 0,0-1 0,0 1 0,1 0 0,-1 0 0,1 0 0,0 0 0,0 0 0,1 1 0,-1-1 0,1 0 0,0 0 0,0 0 0,0 1 0,1-1 0,-1 0 0,1 0 0,0 0 0,3 7 0,-2-5 0,2-1 0,-1 1 0,0-1 0,1 0 0,0 0 0,1 0 0,-1 0 0,1-1 0,0 0 0,0 0 0,0 0 0,0 0 0,6 2 0,10 5 43,1-1 0,0-1-1,0-1 1,1 0 0,0-2-1,0-1 1,31 3 0,-18-5-385,-1-2 1,1-1 0,0-2-1,40-7 1,-19-2-6485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865"/>
    </inkml:context>
    <inkml:brush xml:id="br0">
      <inkml:brushProperty name="width" value="0.05" units="cm"/>
      <inkml:brushProperty name="height" value="0.05" units="cm"/>
    </inkml:brush>
  </inkml:definitions>
  <inkml:trace contextRef="#ctx0" brushRef="#br0">5 50 24575,'0'-1'0,"-1"1"0,1 0 0,0-1 0,-1 1 0,1-1 0,-1 1 0,1-1 0,0 1 0,0-1 0,-1 1 0,1-1 0,0 1 0,0-1 0,0 1 0,-1-1 0,1 1 0,0-1 0,0 0 0,0 1 0,0-1 0,0 1 0,0-1 0,0 1 0,0-1 0,0 0 0,1 1 0,-1-1 0,0 1 0,0-1 0,0 1 0,1-1 0,-1 1 0,0-1 0,1 1 0,-1-1 0,0 1 0,1-1 0,-1 1 0,0 0 0,1-1 0,-1 1 0,1 0 0,-1-1 0,1 1 0,-1 0 0,1-1 0,-1 1 0,1 0 0,-1 0 0,1 0 0,0-1 0,0 1 0,31-9 0,-31 9 0,18-4 0,1-1 0,0 2 0,23-1 0,-38 3 0,0 1 0,0 0 0,0 1 0,0-1 0,0 1 0,0 0 0,0 1 0,0-1 0,0 1 0,0 0 0,-1 0 0,1 0 0,7 5 0,-10-5 0,-1 0 0,1-1 0,0 1 0,-1 0 0,0 0 0,1 0 0,-1 0 0,0 0 0,0 0 0,0 0 0,0 0 0,0 1 0,-1-1 0,1 0 0,-1 1 0,1-1 0,-1 0 0,0 1 0,0-1 0,0 0 0,0 1 0,0-1 0,-1 0 0,1 1 0,-1-1 0,0 0 0,1 1 0,-1-1 0,-2 3 0,0 3 0,-2 0 0,1 0 0,-1-1 0,0 1 0,0-1 0,-10 10 0,-43 36 0,36-35 0,-35 39 0,56-56 0,0 0 0,0 0 0,0 0 0,0 0 0,1 0 0,-1 0 0,0 0 0,1 0 0,-1 0 0,1 0 0,-1 0 0,1 1 0,0-1 0,-1 0 0,1 0 0,0 1 0,0-1 0,0 0 0,0 0 0,0 1 0,0-1 0,0 0 0,1 0 0,-1 1 0,0-1 0,1 0 0,0 2 0,0-1 0,1 0 0,0 1 0,0-1 0,0 0 0,0-1 0,0 1 0,0 0 0,1 0 0,-1-1 0,1 0 0,4 3 0,9 2 0,-1-1 0,1-1 0,20 4 0,-36-8 0,93 11-1365,-49-8-5461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317"/>
    </inkml:context>
    <inkml:brush xml:id="br0">
      <inkml:brushProperty name="width" value="0.05" units="cm"/>
      <inkml:brushProperty name="height" value="0.05" units="cm"/>
    </inkml:brush>
  </inkml:definitions>
  <inkml:trace contextRef="#ctx0" brushRef="#br0">1 1 24575,'16'325'0,"-4"-132"0,8 350 0,-6-149 0,-12-342 0,30 579 0,-24-96 0,-10-321 0,-6-63 0,4-98 0,1 1 0,7 79 0,6 4 0,2 12 0,-5-65 0,-6 124 0,-3-98 0,1 19 0,3 136 0,5-184 0,3 43 0,-11-93 0,0-21 0,0 1 0,1-1 0,1 1 0,0-1 0,2 12 0,1-16 171,-1-8 0,0-11-1878,0-4-5119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734"/>
    </inkml:context>
    <inkml:brush xml:id="br0">
      <inkml:brushProperty name="width" value="0.05" units="cm"/>
      <inkml:brushProperty name="height" value="0.05" units="cm"/>
    </inkml:brush>
  </inkml:definitions>
  <inkml:trace contextRef="#ctx0" brushRef="#br0">0 1 24575,'1'7'0,"0"1"0,0-1 0,0 0 0,1 1 0,0-1 0,1 0 0,-1 0 0,2-1 0,-1 1 0,6 8 0,6 8 0,26 29 0,-35-44 0,8 9 0,41 46 0,-48-55 0,1 0 0,1-1 0,-1 0 0,1-1 0,14 8 0,-20-12 0,1-1 0,0 1 0,0-1 0,0 0 0,0 0 0,-1 0 0,1 0 0,1-1 0,-1 1 0,0-1 0,0 0 0,0 0 0,0-1 0,0 1 0,0-1 0,0 0 0,0 0 0,0 0 0,-1-1 0,1 1 0,0-1 0,-1 0 0,1 0 0,5-5 0,5-4 0,-1-1 0,0-1 0,-1 0 0,16-22 0,4-5 0,-23 31 0,11-16 0,-23 24 0,-10 6 0,-11 6 0,-78 35-1365,74-34-5461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9.724"/>
    </inkml:context>
    <inkml:brush xml:id="br0">
      <inkml:brushProperty name="width" value="0.05" units="cm"/>
      <inkml:brushProperty name="height" value="0.05" units="cm"/>
    </inkml:brush>
  </inkml:definitions>
  <inkml:trace contextRef="#ctx0" brushRef="#br0">16 1 24575,'0'7'0,"-10"324"0,8-310 0,0-9 0,1 0 0,0 1 0,1-1 0,2 21 0,-2-33 0,0 1 0,0-1 0,0 1 0,0-1 0,0 0 0,1 1 0,-1-1 0,0 1 0,0-1 0,0 0 0,0 1 0,0-1 0,1 0 0,-1 1 0,0-1 0,0 0 0,0 1 0,1-1 0,-1 0 0,0 1 0,1-1 0,-1 0 0,0 0 0,1 1 0,-1-1 0,0 0 0,1 0 0,-1 0 0,0 1 0,1-1 0,10-7 0,7-20 0,-17 26 0,32-67 0,-25 49 0,1 0 0,1 1 0,20-29 0,-29 45 0,0 1 0,1-1 0,-1 1 0,0-1 0,1 1 0,-1 0 0,1 0 0,-1-1 0,1 1 0,0 0 0,0 0 0,-1 0 0,1 1 0,0-1 0,0 0 0,0 1 0,0-1 0,0 1 0,0 0 0,3-1 0,-3 2 0,1-1 0,0 1 0,-1-1 0,1 1 0,-1 0 0,1 0 0,0 0 0,-1 1 0,0-1 0,1 1 0,-1-1 0,0 1 0,2 2 0,7 6 0,-1 2 0,0-1 0,-1 1 0,10 18 0,-16-24 0,0-2 0,2 3 0,0 1 0,0 1 0,-1-1 0,0 0 0,4 13 0,-8-20 0,0 1 0,1 0 0,-1-1 0,0 1 0,0 0 0,1 0 0,-2-1 0,1 1 0,0 0 0,0 0 0,0-1 0,-1 1 0,1 0 0,-1-1 0,1 1 0,-1 0 0,0-1 0,0 1 0,0-1 0,0 1 0,0-1 0,0 1 0,0-1 0,0 0 0,0 0 0,-1 0 0,1 1 0,0-1 0,-1 0 0,1 0 0,-1-1 0,1 1 0,-1 0 0,-3 1 0,-15 4-137,-1-1-1,-1 0 1,1-2-1,-1 0 0,1-1 1,-40-3-1,51 1-264,-17 0-6424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111"/>
    </inkml:context>
    <inkml:brush xml:id="br0">
      <inkml:brushProperty name="width" value="0.05" units="cm"/>
      <inkml:brushProperty name="height" value="0.05" units="cm"/>
    </inkml:brush>
  </inkml:definitions>
  <inkml:trace contextRef="#ctx0" brushRef="#br0">1 73 24575,'0'-1'0,"0"-1"0,0 0 0,0 0 0,0 1 0,0-1 0,0 0 0,1 1 0,-1-1 0,0 1 0,1-1 0,-1 0 0,1 1 0,0-1 0,0 1 0,-1-1 0,1 1 0,0 0 0,0-1 0,0 1 0,3-2 0,-3 2 0,1 1 0,-1-1 0,1 1 0,-1 0 0,1-1 0,-1 1 0,1 0 0,0 0 0,-1 0 0,1 0 0,-1 1 0,1-1 0,-1 0 0,1 1 0,-1-1 0,1 1 0,-1-1 0,1 1 0,-1 0 0,1-1 0,-1 1 0,2 2 0,7 3 0,-2 0 0,1 0 0,-1 1 0,0 0 0,0 1 0,-1 0 0,10 13 0,-13-15 0,0 0 0,0 0 0,-1 0 0,0 0 0,0 1 0,-1-1 0,0 1 0,0-1 0,0 1 0,-1 0 0,0 0 0,0 11 0,-1-16 0,0 0 0,0 1 0,0-1 0,-1 0 0,1 0 0,-1-1 0,0 1 0,1 0 0,-1 0 0,0 0 0,0 0 0,0 0 0,0-1 0,-1 1 0,1-1 0,0 1 0,-1-1 0,1 1 0,-1-1 0,1 0 0,-1 1 0,0-1 0,1 0 0,-1 0 0,0 0 0,0-1 0,0 1 0,0 0 0,-2 0 0,2-1 0,1 0 0,-1 1 0,1-1 0,-1 0 0,0 0 0,1-1 0,-1 1 0,0 0 0,1 0 0,-1-1 0,0 1 0,1-1 0,-1 1 0,1-1 0,-1 0 0,1 0 0,0 0 0,-1 0 0,1 0 0,0 0 0,-1 0 0,1 0 0,0 0 0,0 0 0,0-1 0,0 1 0,0 0 0,0-1 0,1 1 0,-1-1 0,0 1 0,1-1 0,-1 1 0,1-1 0,-1-3 0,0-3 0,0 0 0,1 0 0,0 1 0,0-1 0,0 0 0,1 0 0,1 0 0,-1 0 0,2 0 0,-1 1 0,6-14 0,-3 11 0,-1 0 0,2 0 0,-1 1 0,1 0 0,1 0 0,0 0 0,0 1 0,9-8 0,-13 13-195,1 0 0,0 1 0,0-1 0,0 1 0,0 0 0,8-3 0,3 1-6631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712"/>
    </inkml:context>
    <inkml:brush xml:id="br0">
      <inkml:brushProperty name="width" value="0.05" units="cm"/>
      <inkml:brushProperty name="height" value="0.05" units="cm"/>
    </inkml:brush>
  </inkml:definitions>
  <inkml:trace contextRef="#ctx0" brushRef="#br0">133 133 24575,'-1'-1'0,"1"-1"0,0 1 0,0-1 0,-1 1 0,1 0 0,0-1 0,-1 1 0,1 0 0,-1-1 0,0 1 0,1 0 0,-1 0 0,-1-2 0,1 2 0,0 0 0,0 0 0,1 0 0,-1 0 0,0 0 0,1 0 0,-1 0 0,1 0 0,0 0 0,-1 0 0,1 0 0,0 0 0,-1 0 0,1-1 0,0 1 0,0 0 0,0 0 0,0 0 0,0 0 0,0-1 0,1 1 0,-1 0 0,0 0 0,1 0 0,-1-1 0,2-2 0,-1 0 0,0 1 0,0-1 0,-1 0 0,1 1 0,-1-1 0,0 0 0,0 0 0,0 1 0,0-1 0,-1 0 0,1 0 0,-1 1 0,-2-7 0,2 9 0,1-1 0,-1 1 0,0 0 0,0-1 0,0 1 0,0 0 0,0 0 0,0 0 0,0 0 0,-1-1 0,1 2 0,0-1 0,-1 0 0,1 0 0,0 0 0,-1 1 0,1-1 0,-1 0 0,1 1 0,-1 0 0,0-1 0,1 1 0,-1 0 0,1 0 0,-1 0 0,1 0 0,-1 0 0,0 0 0,1 0 0,-1 0 0,1 1 0,-1-1 0,1 1 0,-1-1 0,1 1 0,-1-1 0,-1 2 0,-1 0 0,-1 1 0,1-1 0,0 1 0,0 0 0,0 0 0,0 0 0,0 0 0,1 1 0,-1-1 0,1 1 0,0 0 0,0 0 0,1 1 0,-1-1 0,1 0 0,0 1 0,-2 5 0,3-8 0,0 1 0,1-1 0,-1 0 0,1 0 0,-1 1 0,1-1 0,0 0 0,0 1 0,0-1 0,0 0 0,0 1 0,1-1 0,-1 0 0,1 0 0,-1 1 0,1-1 0,0 0 0,0 0 0,0 0 0,0 0 0,0 0 0,1 0 0,-1 0 0,0 0 0,1 0 0,0-1 0,-1 1 0,1 0 0,0-1 0,0 0 0,0 1 0,0-1 0,0 0 0,0 0 0,0 0 0,0 0 0,0 0 0,3 0 0,-1 0 0,1 1 0,-1-1 0,0 0 0,1-1 0,-1 1 0,1-1 0,-1 0 0,1 0 0,0 0 0,-1 0 0,1-1 0,-1 0 0,0 0 0,1 0 0,-1 0 0,0-1 0,1 0 0,-1 0 0,4-3 0,0 0 0,-1-1 0,0-1 0,0 1 0,-1-1 0,0 0 0,0 0 0,0-1 0,4-9 0,-9 16 0,-1 0 0,0 0 0,1 0 0,-1 0 0,1 1 0,0-1 0,-1 0 0,1 0 0,-1 1 0,1-1 0,0 0 0,0 1 0,-1-1 0,1 1 0,0-1 0,0 1 0,0-1 0,1 0 0,-2 1 0,1 1 0,-1-1 0,1 0 0,-1 1 0,1-1 0,-1 0 0,0 0 0,1 1 0,-1-1 0,0 1 0,1-1 0,-1 0 0,0 1 0,0-1 0,1 1 0,-1-1 0,0 0 0,0 1 0,0-1 0,0 1 0,0-1 0,0 1 0,1-1 0,-1 1 0,0 0 0,1 48 0,-1-35 0,1 0-273,1 1 0,1 0 0,0-1 0,6 17 0,-4-14-6553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085"/>
    </inkml:context>
    <inkml:brush xml:id="br0">
      <inkml:brushProperty name="width" value="0.05" units="cm"/>
      <inkml:brushProperty name="height" value="0.05" units="cm"/>
    </inkml:brush>
  </inkml:definitions>
  <inkml:trace contextRef="#ctx0" brushRef="#br0">1 13 24575,'24'118'0,"-18"-106"0,-6-12 0,0 0 0,0 0 0,0 1 0,0-1 0,0 0 0,0 0 0,1 0 0,-1 0 0,0 0 0,0 0 0,0 0 0,0 0 0,0 0 0,0 0 0,1 0 0,-1 0 0,0 0 0,0 0 0,0 0 0,0 0 0,0 0 0,0 0 0,1-1 0,-1 1 0,0 0 0,0 0 0,0 0 0,0 0 0,0 0 0,0 0 0,0 0 0,0 0 0,0 0 0,1 0 0,-1-1 0,0 1 0,0 0 0,0 0 0,0 0 0,0 0 0,0 0 0,0 0 0,0 0 0,0-1 0,0 1 0,7-26 0,-3 8 0,-3 17 0,22-49 0,-21 46 0,0 0 0,1 0 0,0 0 0,-1 0 0,2 1 0,-1-1 0,0 1 0,1 0 0,5-4 0,-9 6 0,1 0 0,0 1 0,0-1 0,0 1 0,0 0 0,0-1 0,0 1 0,0 0 0,0-1 0,0 1 0,0 0 0,0 0 0,0 0 0,0 0 0,0 0 0,1 0 0,-1 0 0,0 0 0,0 0 0,0 1 0,0-1 0,0 0 0,1 1 0,0 1 0,0-1 0,-1 0 0,1 1 0,-1-1 0,1 1 0,-1-1 0,0 1 0,1-1 0,-1 1 0,0 0 0,1 2 0,3 6 0,-2 0 0,1 0 0,3 18 0,-7-25 0,24 112-1365,-19-99-5461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692"/>
    </inkml:context>
    <inkml:brush xml:id="br0">
      <inkml:brushProperty name="width" value="0.05" units="cm"/>
      <inkml:brushProperty name="height" value="0.05" units="cm"/>
    </inkml:brush>
  </inkml:definitions>
  <inkml:trace contextRef="#ctx0" brushRef="#br0">189 91 24575,'-1'-3'0,"-1"1"0,1-1 0,-1 1 0,1 0 0,-1 0 0,0 0 0,0 0 0,0 0 0,0 0 0,0 0 0,0 1 0,-1-1 0,-2-1 0,0 0 0,-2-2 0,-1 0 0,0 1 0,0 0 0,0 0 0,0 1 0,-1 0 0,-15-3 0,22 6 0,-1-1 0,1 0 0,0 1 0,-1 0 0,1 0 0,-1 0 0,1 0 0,0 0 0,-1 0 0,1 0 0,-1 1 0,1 0 0,0-1 0,-1 1 0,1 0 0,0 0 0,0 0 0,0 0 0,0 0 0,0 1 0,0-1 0,0 1 0,0-1 0,0 1 0,0 0 0,1-1 0,-1 1 0,1 0 0,0 0 0,-1 0 0,1 0 0,-2 5 0,2-1 0,-1 0 0,1 1 0,0-1 0,1 0 0,-1 1 0,1-1 0,1 0 0,-1 1 0,1-1 0,0 0 0,0 0 0,1 1 0,0-1 0,0 0 0,0-1 0,1 1 0,0 0 0,0-1 0,0 1 0,1-1 0,0 0 0,0 0 0,6 5 0,-7-7 0,0 1 0,1-1 0,0 0 0,-1 0 0,1-1 0,0 1 0,1-1 0,-1 0 0,0 0 0,0 0 0,1-1 0,-1 1 0,1-1 0,0 0 0,-1-1 0,1 1 0,0-1 0,0 0 0,-1 0 0,1 0 0,0 0 0,-1-1 0,1 0 0,0 0 0,-1 0 0,1-1 0,-1 0 0,0 0 0,1 0 0,-1 0 0,6-4 0,-3-1 0,1 1 0,-1-1 0,0-1 0,-1 1 0,1-1 0,-2 0 0,1-1 0,-1 1 0,0-1 0,-1 0 0,0 0 0,-1-1 0,1 1 0,-2-1 0,0 0 0,0 1 0,0-1 0,-1 0 0,-1 0 0,0-11 0,-5 0 0,0 16 0,0 14 0,1 17 0,2 0 0,0 0 0,1 0 0,2 0 0,5 36 0,-5-49 0,7 39 0,-7-50 0,-1 1 0,1-1 0,-1 0 0,1 0 0,0-1 0,0 1 0,-1 0 0,1 0 0,1 0 0,-1 0 0,0-1 0,0 1 0,1-1 0,-1 1 0,1-1 0,-1 1 0,1-1 0,0 0 0,-1 0 0,3 1 0,-2-1 0,0-1 0,0 0 0,0 0 0,0 0 0,0 0 0,0 0 0,0 0 0,0-1 0,-1 1 0,1-1 0,0 1 0,0-1 0,0 0 0,0 0 0,-1 0 0,1 0 0,0 0 0,-1 0 0,1 0 0,-1 0 0,3-3 0,30-34 0,-29 32 0,-2 2 0,4-6 0,1 0 0,1 1 0,0 0 0,18-14 0,-26 22 0,1 0 0,-1 0 0,1 0 0,-1 0 0,1 0 0,0 0 0,-1 0 0,1 1 0,0-1 0,0 0 0,0 1 0,-1 0 0,1-1 0,0 1 0,0 0 0,0 0 0,0 0 0,0 0 0,0 0 0,0 1 0,-1-1 0,1 0 0,0 1 0,0 0 0,0-1 0,-1 1 0,1 0 0,0 0 0,-1 0 0,1 0 0,-1 0 0,1 0 0,-1 0 0,1 1 0,-1-1 0,0 0 0,0 1 0,0-1 0,0 1 0,0 0 0,1 1 0,8 16 0,-1 0 0,-1 1 0,11 38 0,3 8 0,-10-38-1365,0-5-5461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2.569"/>
    </inkml:context>
    <inkml:brush xml:id="br0">
      <inkml:brushProperty name="width" value="0.05" units="cm"/>
      <inkml:brushProperty name="height" value="0.05" units="cm"/>
    </inkml:brush>
  </inkml:definitions>
  <inkml:trace contextRef="#ctx0" brushRef="#br0">13 75 24575,'-1'-1'0,"0"-1"0,-1 1 0,1-1 0,0 0 0,0 1 0,0-1 0,0 0 0,1 0 0,-1 0 0,1 0 0,-1 0 0,1 0 0,-1 0 0,1 0 0,0 0 0,0 0 0,0 0 0,0 0 0,0 0 0,1 0 0,-1 0 0,0 1 0,2-4 0,-2 4 0,1 0 0,-1 0 0,1 0 0,-1 0 0,1 0 0,0 0 0,0 0 0,-1 0 0,1 0 0,0 1 0,0-1 0,0 0 0,0 1 0,0-1 0,0 0 0,0 1 0,0-1 0,0 1 0,0-1 0,0 1 0,0 0 0,0-1 0,1 1 0,-1 0 0,0 0 0,0 0 0,0 0 0,0 0 0,1 0 0,-1 0 0,0 0 0,0 1 0,0-1 0,0 0 0,0 1 0,0-1 0,1 1 0,-1-1 0,1 2 0,3 1 0,1 0 0,-1 1 0,-1 0 0,1 0 0,-1 0 0,1 1 0,-1-1 0,-1 1 0,1 0 0,-1 0 0,1 0 0,-1 1 0,-1-1 0,3 8 0,1 2 0,-1 0 0,0 0 0,-1 1 0,1 19 0,-2-9 0,-2 0 0,-2 28 0,7-73 0,0 1 0,11-24 0,-11 28 0,-5 10 0,19-44 0,43-77 0,-63 123 0,1 1 0,0-1 0,0 1 0,1-1 0,-1 1 0,0-1 0,0 1 0,1 0 0,-1-1 0,1 1 0,-1 0 0,1 0 0,0 0 0,-1 0 0,1 0 0,2 0 0,-3 1 0,0 0 0,0 0 0,0 0 0,0 0 0,0 1 0,1-1 0,-1 0 0,0 0 0,0 1 0,0-1 0,0 1 0,0-1 0,0 1 0,0 0 0,0-1 0,-1 1 0,1 0 0,0 0 0,0-1 0,0 1 0,-1 0 0,1 0 0,0 0 0,-1 0 0,1 0 0,-1 0 0,1 0 0,-1 1 0,15 30 0,-3 0 0,0 1 0,12 63 0,-22-81 0,-2-12 0,0 0 0,0 0 0,0 0 0,1 0 0,-1-1 0,1 1 0,0 0 0,0 0 0,0-1 0,0 1 0,0 0 0,1-1 0,1 3 0,-2-4 0,-1-1 0,1 0 0,-1 0 0,1 0 0,-1 0 0,1 0 0,-1 0 0,1-1 0,-1 1 0,1 0 0,-1 0 0,1 0 0,-1 0 0,1-1 0,-1 1 0,1 0 0,-1 0 0,1-1 0,-1 1 0,1 0 0,-1-1 0,0 1 0,1-1 0,-1 1 0,0 0 0,1-2 0,12-14 0,-11 13 0,11-14 0,-2 0 0,2 1 0,0 1 0,1 0 0,21-18 0,-34 32 0,-1 1 0,1-1 0,0 0 0,0 1 0,0-1 0,-1 1 0,1-1 0,0 1 0,0-1 0,0 1 0,0 0 0,0-1 0,0 1 0,0 0 0,0 0 0,0 0 0,0-1 0,0 1 0,0 0 0,0 0 0,0 1 0,0-1 0,0 0 0,0 0 0,0 0 0,0 1 0,0-1 0,0 0 0,0 1 0,0-1 0,-1 1 0,1-1 0,0 1 0,0 0 0,0-1 0,-1 1 0,1 0 0,0-1 0,-1 1 0,1 0 0,0 0 0,-1 0 0,1 0 0,-1-1 0,1 1 0,-1 0 0,0 0 0,1 0 0,-1 1 0,3 9 0,0-1 0,0 0 0,1 22 0,-1-14 0,-2-12-170,0 0-1,0 0 0,1 0 1,0 0-1,1-1 0,-1 1 1,6 8-1,2-2-6655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327"/>
    </inkml:context>
    <inkml:brush xml:id="br0">
      <inkml:brushProperty name="width" value="0.05" units="cm"/>
      <inkml:brushProperty name="height" value="0.05" units="cm"/>
    </inkml:brush>
  </inkml:definitions>
  <inkml:trace contextRef="#ctx0" brushRef="#br0">152 132 24575,'7'-34'0,"-4"26"0,-1-1 0,0 1 0,1-15 0,-3 21 0,0 1 0,0-1 0,0 1 0,0 0 0,0-1 0,0 1 0,-1 0 0,1-1 0,0 1 0,-1 0 0,1-1 0,-1 1 0,1 0 0,-1 0 0,0-1 0,0 1 0,1 0 0,-1 0 0,0 0 0,0 0 0,0 0 0,0 0 0,0 0 0,0 1 0,0-1 0,-1 0 0,-1-1 0,-1 2 0,1-1 0,0 1 0,-1-1 0,1 1 0,-1 0 0,1 1 0,0-1 0,-1 1 0,1-1 0,0 1 0,-1 0 0,1 0 0,0 0 0,0 1 0,0-1 0,0 1 0,-3 2 0,-7 3 0,1 2 0,-17 14 0,26-21 0,0 1 0,0 0 0,0 1 0,0-1 0,1 0 0,0 1 0,0-1 0,0 1 0,0 0 0,0 0 0,1 0 0,-1 0 0,1 0 0,0 0 0,1 0 0,-1 0 0,0 9 0,1-11 0,1 1 0,-1-1 0,1 1 0,-1-1 0,1 1 0,0-1 0,-1 1 0,1-1 0,1 0 0,-1 1 0,0-1 0,0 0 0,1 0 0,-1 0 0,1 0 0,0 0 0,0 0 0,0 0 0,0-1 0,0 1 0,0 0 0,0-1 0,0 0 0,1 0 0,-1 0 0,0 0 0,1 0 0,-1 0 0,1 0 0,2 0 0,18 3 0,-19-4 0,0 0 0,-1 1 0,1-1 0,-1 1 0,1 0 0,-1 0 0,1 0 0,-1 1 0,0-1 0,0 1 0,1 0 0,-1 0 0,0 0 0,-1 0 0,1 0 0,0 1 0,3 3 0,-4-3 0,1 0 0,-1 0 0,1 0 0,0 0 0,0 0 0,1-1 0,-1 0 0,0 1 0,1-1 0,0 0 0,-1-1 0,1 1 0,0 0 0,0-1 0,0 0 0,0 0 0,0 0 0,0-1 0,0 1 0,0-1 0,0 0 0,0 0 0,0-1 0,1 1 0,-1-1 0,6-1 0,2-2 0,-1 0 0,0-1 0,0 0 0,0 0 0,-1-1 0,1-1 0,-1 0 0,15-14 0,-1-1 0,-2-1 0,21-27 0,-42 48 0,29-39 0,-28 37 0,1 0 0,-1 0 0,-1 1 0,1-1 0,0 0 0,-1-1 0,0 1 0,0 0 0,1-7 0,-2 10 0,0 0 0,0 1 0,0-1 0,0 0 0,0 1 0,0-1 0,0 1 0,0-1 0,0 0 0,-1 1 0,1-1 0,0 1 0,0-1 0,0 0 0,-1 1 0,1-1 0,0 1 0,-1-1 0,1 1 0,0-1 0,-1 1 0,1-1 0,-1 1 0,1 0 0,-1-1 0,1 1 0,-1-1 0,1 1 0,-1 0 0,1 0 0,-1-1 0,0 1 0,-1 0 0,0 0 0,0 0 0,1 0 0,-1 0 0,0 0 0,0 0 0,0 1 0,1-1 0,-1 1 0,0-1 0,-2 2 0,-4 2 0,-1 1 0,0 0 0,-8 6 0,13-8 0,0 0 0,0 0 0,1 1 0,-1-1 0,1 1 0,0-1 0,0 1 0,0 0 0,-3 7 0,5-10 0,0 1 0,1 0 0,-1 0 0,1-1 0,0 1 0,0 0 0,-1 0 0,1 0 0,0-1 0,1 1 0,-1 0 0,0 0 0,0 0 0,1-1 0,-1 1 0,1 0 0,-1-1 0,1 1 0,0 0 0,0-1 0,0 1 0,0-1 0,0 1 0,0-1 0,0 1 0,0-1 0,1 0 0,1 2 0,5 3 0,0 0 0,0-1 0,0 1 0,1-2 0,0 1 0,0-2 0,0 1 0,11 2 0,-11-3 0,1 0 0,-1 0 0,0 1 0,0 1 0,0 0 0,0 0 0,11 9 0,-19-13 0,1 1 0,-1-1 0,0 1 0,1 0 0,-1 0 0,0-1 0,0 1 0,0 0 0,0 0 0,0 0 0,-1 0 0,1 0 0,-1 0 0,1 0 0,-1 0 0,0 0 0,1 1 0,-1-1 0,0 0 0,-1 0 0,1 0 0,0 0 0,0 0 0,-1 0 0,0 0 0,1 0 0,-1 0 0,0 0 0,0 0 0,0 0 0,0 0 0,0 0 0,-2 1 0,2-1 0,0 0 0,-1 0 0,1-1 0,-1 1 0,1-1 0,-1 1 0,0-1 0,0 0 0,0 1 0,1-1 0,-1 0 0,0 0 0,0 0 0,0-1 0,-1 1 0,1 0 0,0-1 0,0 1 0,0-1 0,0 0 0,-1 0 0,1 0 0,0 0 0,0 0 0,0 0 0,0-1 0,-1 1 0,1-1 0,0 1 0,0-1 0,-3-1 0,4 1-72,0 0 1,0 1-1,0-1 0,0 0 0,0 0 0,0 0 0,0 0 0,0 0 1,0 0-1,1 0 0,-1 0 0,0 0 0,1 0 0,-1-1 0,0 1 1,1 0-1,0 0 0,-1-3 0,0-9-6754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683"/>
    </inkml:context>
    <inkml:brush xml:id="br0">
      <inkml:brushProperty name="width" value="0.05" units="cm"/>
      <inkml:brushProperty name="height" value="0.05" units="cm"/>
    </inkml:brush>
  </inkml:definitions>
  <inkml:trace contextRef="#ctx0" brushRef="#br0">0 25 24575,'2'-3'0,"-1"0"0,1 1 0,0-1 0,-1 1 0,1-1 0,0 1 0,3-2 0,-5 3 0,0 1 0,1 0 0,-1 0 0,0-1 0,0 1 0,1 0 0,-1 0 0,0 0 0,1 0 0,-1-1 0,0 1 0,1 0 0,-1 0 0,1 0 0,-1 0 0,0 0 0,1 0 0,-1 0 0,0 0 0,1 0 0,-1 0 0,0 0 0,1 0 0,0 1 0,-1-1 0,1 1 0,0-1 0,-1 1 0,1-1 0,-1 1 0,0 0 0,1-1 0,-1 1 0,1 0 0,-1-1 0,0 1 0,0 0 0,1 0 0,-1-1 0,0 1 0,0 0 0,0 1 0,3 24 0,-1 0 0,-1 29 0,-1-26 0,4 33 0,-3-52 0,1 1 0,0-1 0,1 1 0,0-1 0,1 0 0,9 17 0,5 1-1365,-11-18-5461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024"/>
    </inkml:context>
    <inkml:brush xml:id="br0">
      <inkml:brushProperty name="width" value="0.05" units="cm"/>
      <inkml:brushProperty name="height" value="0.05" units="cm"/>
    </inkml:brush>
  </inkml:definitions>
  <inkml:trace contextRef="#ctx0" brushRef="#br0">37 138 24575,'-17'-9'0,"16"9"0,-1-1 0,1 1 0,0-1 0,-1 1 0,1-1 0,0 0 0,0 1 0,0-1 0,0 0 0,0 0 0,0 0 0,0 1 0,0-1 0,0 0 0,-1-2 0,2 3 0,0-1 0,0 1 0,0-1 0,0 1 0,0 0 0,0-1 0,0 1 0,0-1 0,0 1 0,1 0 0,-1-1 0,0 1 0,0-1 0,0 1 0,1 0 0,-1-1 0,0 1 0,0 0 0,1-1 0,-1 1 0,0 0 0,1 0 0,-1-1 0,0 1 0,1 0 0,-1 0 0,1 0 0,-1-1 0,0 1 0,1 0 0,-1 0 0,1 0 0,-1 0 0,0 0 0,1 0 0,-1 0 0,1 0 0,-1 0 0,0 0 0,2 0 0,20-2 0,-21 2 0,72-1 0,-47 2 0,1-2 0,-1 0 0,42-8 0,-66 9 0,-1-1 0,1 1 0,0 0 0,-1-1 0,1 1 0,0-1 0,-1 0 0,1 1 0,-1-1 0,1 0 0,-1 0 0,0 0 0,1 0 0,-1 0 0,0-1 0,1 1 0,-1 0 0,0 0 0,1-3 0,-2 3 0,1 0 0,-1 0 0,0 0 0,0-1 0,0 1 0,0 0 0,0 0 0,0 0 0,0 0 0,0-1 0,-1 1 0,1 0 0,0 0 0,-1 0 0,1 0 0,-1 0 0,1-1 0,-1 1 0,1 0 0,-2-1 0,-1-2 0,-1 0 0,1 0 0,-1 1 0,0-1 0,0 1 0,0 0 0,0 0 0,0 0 0,-1 1 0,1 0 0,-8-3 0,5 3 0,0 0 0,1 1 0,-1-1 0,0 2 0,0-1 0,0 1 0,0 0 0,0 0 0,-9 2 0,13-1 0,1-1 0,0 1 0,0 0 0,0-1 0,0 1 0,0 0 0,0 0 0,1 0 0,-1 1 0,0-1 0,0 0 0,1 1 0,-1-1 0,1 1 0,-1-1 0,1 1 0,0 0 0,0 0 0,-1-1 0,1 1 0,0 0 0,1 0 0,-1 0 0,0 0 0,1 0 0,-1 1 0,1-1 0,-1 0 0,1 0 0,0 0 0,0 0 0,0 0 0,1 5 0,0-2 0,0 1 0,1-1 0,-1 1 0,1-1 0,1 0 0,-1 1 0,1-1 0,0 0 0,0-1 0,0 1 0,0 0 0,1-1 0,0 0 0,0 0 0,0 0 0,1 0 0,-1-1 0,8 4 0,7 6 0,1-2 0,0-1 0,27 10 0,-25-12-682,39 9-1,-24-10-6143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362"/>
    </inkml:context>
    <inkml:brush xml:id="br0">
      <inkml:brushProperty name="width" value="0.05" units="cm"/>
      <inkml:brushProperty name="height" value="0.05" units="cm"/>
    </inkml:brush>
  </inkml:definitions>
  <inkml:trace contextRef="#ctx0" brushRef="#br0">97 191 24575,'-12'-13'0,"1"-1"0,-12-17 0,15 19 0,-1 0 0,0 0 0,-16-15 0,66 85 0,-39-55 0,41 58 0,-39-54 0,0 1 0,0-1 0,-1 0 0,0 1 0,0 0 0,-1 0 0,2 8 0,-4-13 0,0-1 0,0 0 0,0 1 0,0-1 0,-1 0 0,1 1 0,-1-1 0,0 0 0,1 1 0,-1-1 0,0 0 0,-2 3 0,3-5 0,0 1 0,-1-1 0,1 0 0,0 1 0,-1-1 0,1 1 0,-1-1 0,1 0 0,0 1 0,-1-1 0,1 0 0,-1 1 0,1-1 0,-1 0 0,1 0 0,-1 1 0,1-1 0,-1 0 0,1 0 0,-1 0 0,1 0 0,-2 0 0,2 0 0,-1 0 0,0 0 0,0-1 0,0 1 0,1-1 0,-1 1 0,0 0 0,1-1 0,-1 1 0,0-1 0,1 0 0,-1 1 0,0-1 0,1 1 0,-1-1 0,1 0 0,-1 0 0,1 1 0,-1-2 0,-2-4 0,1 1 0,0-1 0,-1 0 0,2 0 0,-1 0 0,1 0 0,0 0 0,0 0 0,1 0 0,-1 0 0,2 0 0,-1-1 0,0 1 0,1 0 0,0 0 0,1 0 0,0 0 0,-1 0 0,2 1 0,4-10 0,-2 4 0,0 1 0,1 1 0,1-1 0,-1 1 0,1 0 0,1 1 0,0-1 0,0 1 0,1 1 0,12-9 0,-10 9 38,1 1 0,0 0 0,0 0 0,0 2 0,0-1 0,1 2 0,0-1 0,25-2 0,-31 6-133,0-1 0,0 1 0,0 0 0,0 1 1,0-1-1,0 1 0,0 1 0,0-1 0,0 1 0,0 1 1,-1-1-1,1 1 0,-1 0 0,1 1 0,-1-1 1,0 1-1,9 9 0,5 8-6731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148"/>
    </inkml:context>
    <inkml:brush xml:id="br0">
      <inkml:brushProperty name="width" value="0.05" units="cm"/>
      <inkml:brushProperty name="height" value="0.05" units="cm"/>
    </inkml:brush>
  </inkml:definitions>
  <inkml:trace contextRef="#ctx0" brushRef="#br0">2237 269 24575,'1'-2'0,"0"1"0,0-1 0,0 1 0,0-1 0,0 1 0,0 0 0,0 0 0,0-1 0,0 1 0,1 0 0,-1 0 0,1 0 0,-1 0 0,0 1 0,3-2 0,10-1 0,-13 3 0,-1 0 0,0 0 0,1 0 0,-1 0 0,0 1 0,0-1 0,1 0 0,-1 0 0,0 0 0,0 1 0,1-1 0,-1 0 0,0 0 0,0 1 0,1-1 0,-1 0 0,0 1 0,0-1 0,0 0 0,0 1 0,0-1 0,0 0 0,1 1 0,-1-1 0,0 0 0,0 1 0,0-1 0,0 0 0,0 1 0,0-1 0,0 0 0,0 1 0,0-1 0,-1 0 0,1 1 0,-4 17 0,0-1 0,-2 0 0,0 1 0,-16 30 0,5-11 0,-3 7 0,-3 0 0,-1-1 0,-2-1 0,-2-2 0,-55 62 0,69-87 0,-1-1 0,0-1 0,-1 0 0,-1-1 0,0-1 0,-1-1 0,0 0 0,0-1 0,-32 10 0,18-10 0,-1-1 0,0-2 0,0-1 0,0-2 0,-38 0 0,-15-5 0,-160-25 0,-83-38 0,230 43 0,40 9 0,0-2 0,-57-23 0,97 30 0,0 0 0,0-2 0,0 0 0,2-1 0,-1-1 0,1-1 0,1 0 0,0-1 0,-20-24 0,-133-180 0,96 122 0,35 48 0,9 13 0,-31-51 0,57 80 0,0 0 0,0-1 0,0 1 0,1-1 0,0 0 0,0 0 0,1 0 0,0 0 0,0 0 0,0-9 0,2 16-17,-1 0-1,0 0 0,0 0 1,0 0-1,0 0 1,0 0-1,0 0 1,0 0-1,0 1 0,0-1 1,0 0-1,0 0 1,1 0-1,-1 0 0,0 0 1,0 0-1,0 0 1,0 0-1,0 0 0,0 0 1,0 0-1,0 0 1,0 0-1,1 0 0,-1 0 1,0 0-1,0 0 1,0 0-1,0 0 0,0 0 1,0 0-1,0-1 1,0 1-1,0 0 0,1 0 1,-1 0-1,0 0 1,0 0-1,0 0 1,0 0-1,0 0 0,0 0 1,0 0-1,0 0 1,0 0-1,0-1 0,0 1 1,0 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594"/>
    </inkml:context>
    <inkml:brush xml:id="br0">
      <inkml:brushProperty name="width" value="0.05" units="cm"/>
      <inkml:brushProperty name="height" value="0.05" units="cm"/>
    </inkml:brush>
  </inkml:definitions>
  <inkml:trace contextRef="#ctx0" brushRef="#br0">626 29 24575,'1'0'0,"-1"0"0,1 0 0,-1-1 0,1 1 0,-1 0 0,1-1 0,-1 1 0,0 0 0,1-1 0,-1 1 0,0 0 0,1-1 0,-1 1 0,0-1 0,1 1 0,-1-1 0,0 1 0,0-1 0,0 1 0,1-1 0,-1 1 0,0-1 0,0 1 0,0-1 0,0 1 0,0-1 0,0 0 0,0 1 0,0-1 0,0 1 0,0-1 0,0 1 0,0-1 0,-1 1 0,1-1 0,0 1 0,0-1 0,-1 1 0,1-1 0,0 1 0,0-1 0,-1 1 0,1 0 0,0-1 0,-1 1 0,1-1 0,-1 1 0,1 0 0,-1-1 0,-2 0 0,1 0 0,0 0 0,-1 0 0,1 1 0,-1-1 0,1 0 0,-1 1 0,1 0 0,-5 0 0,-30 3 0,0 2 0,-38 10 0,8-1 0,-286 49 0,324-55 0,29-8 0,0 0 0,0 0 0,0 0 0,0 0 0,0 0 0,0 0 0,0 0 0,0 1 0,0-1 0,0 0 0,0 0 0,0 0 0,0 0 0,0 0 0,0 0 0,0 0 0,0 0 0,0 0 0,0 0 0,0 1 0,0-1 0,0 0 0,0 0 0,0 0 0,0 0 0,0 0 0,0 0 0,0 0 0,0 0 0,0 0 0,0 1 0,0-1 0,0 0 0,0 0 0,0 0 0,0 0 0,0 0 0,0 0 0,0 0 0,0 0 0,0 0 0,0 0 0,0 0 0,1 0 0,-1 0 0,0 0 0,0 0 0,0 1 0,0-1 0,0 0 0,0 0 0,0 0 0,0 0 0,0 0 0,0 0 0,1 0 0,-1 0 0,0 0 0,0 0 0,0 0 0,17 3 0,-7-2 0,-1 1 0,1 0 0,-1 0 0,1 1 0,-1 0 0,0 1 0,0 0 0,0 0 0,-1 1 0,1 0 0,-1 1 0,8 6 0,-11-6 0,1-1 0,-1 1 0,-1 0 0,1 0 0,-1 0 0,0 0 0,0 1 0,-1 0 0,0 0 0,0 0 0,0 0 0,-1 0 0,0 1 0,-1-1 0,0 1 0,1 8 0,-2 99 150,-2-65-1665,2-34-5311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4.771"/>
    </inkml:context>
    <inkml:brush xml:id="br0">
      <inkml:brushProperty name="width" value="0.05" units="cm"/>
      <inkml:brushProperty name="height" value="0.05" units="cm"/>
    </inkml:brush>
  </inkml:definitions>
  <inkml:trace contextRef="#ctx0" brushRef="#br0">16 2783 24575,'0'6'0,"-1"1"0,0-1 0,0 0 0,-4 10 0,-2 20 0,13-46 0,2-11 0,62-187-201,10 5 1,8 2-1,8 5 0,220-329 0,-223 395-175,5 5-1,6 4 1,5 5-1,153-127 1,-161 162 398,4 5 0,2 4 0,4 5-1,2 5 1,206-81 0,-156 88-514,2 7-1,2 7 0,201-23 0,-76 34-574,305 9 0,-238 27 820,696 106 0,-798-63 272,-2 12 0,-3 10-1,343 148 1,-402-130 2,-3 9-1,243 169 1,-274-154 102,-6 8 0,245 249 0,-306-268 617,90 127 0,-125-146 655,-3 3-1,52 113 1,-60-87-854,42 158-1,-85-261-545,-2-4 114,0-3-238,-1 1 0,0-1-1,1 0 1,0 0 0,-1 0-1,1 0 1,0 1-1,0-1 1,0 0 0,1-1-1,1 4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159"/>
    </inkml:context>
    <inkml:brush xml:id="br0">
      <inkml:brushProperty name="width" value="0.05" units="cm"/>
      <inkml:brushProperty name="height" value="0.05" units="cm"/>
    </inkml:brush>
  </inkml:definitions>
  <inkml:trace contextRef="#ctx0" brushRef="#br0">91 13 24575,'-34'-6'0,"30"5"0,1-1 0,-1 1 0,0 1 0,1-1 0,-1 0 0,0 1 0,1 0 0,-1 0 0,0 0 0,-4 1 0,7-1 0,1 0 0,-1 1 0,0-1 0,1 0 0,-1 1 0,1-1 0,-1 0 0,1 1 0,-1-1 0,1 1 0,-1-1 0,1 1 0,-1-1 0,1 1 0,-1-1 0,1 1 0,0 0 0,-1-1 0,1 1 0,0 0 0,0-1 0,-1 1 0,1 0 0,0-1 0,0 1 0,0 0 0,0-1 0,0 1 0,0 0 0,0-1 0,0 1 0,0 0 0,0-1 0,0 1 0,1 0 0,-1-1 0,0 1 0,0 0 0,1-1 0,0 2 0,14 27 0,-15-28 0,17 22 0,0-1 0,2 0 0,0-1 0,1-1 0,1-1 0,34 24 0,-50-40 0,46 30 0,-47-30 0,1-1 0,-1 0 0,1 0 0,0 0 0,0 0 0,0-1 0,0 0 0,0 0 0,6 1 0,-8-3 0,-1 1 0,0-1 0,0 1 0,1-1 0,-1 0 0,0 0 0,0 0 0,0 0 0,0 0 0,0 0 0,0-1 0,0 1 0,0-1 0,-1 1 0,1-1 0,-1 0 0,1 1 0,-1-1 0,1 0 0,-1 0 0,1-3 0,5-7 0,-2 0 0,8-19 0,-8 17 0,7-15-1365,-6 18-5461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711"/>
    </inkml:context>
    <inkml:brush xml:id="br0">
      <inkml:brushProperty name="width" value="0.05" units="cm"/>
      <inkml:brushProperty name="height" value="0.05" units="cm"/>
    </inkml:brush>
  </inkml:definitions>
  <inkml:trace contextRef="#ctx0" brushRef="#br0">390 362 24575,'10'-22'0,"-2"-1"0,8-29 0,3-8 0,-6 27 0,-6 17 0,-1 0 0,-1-1 0,0 1 0,-1-1 0,3-20 0,-7 35 0,0 0 0,0 0 0,-1 0 0,1 0 0,0 0 0,-1 0 0,1 0 0,-1 0 0,0 1 0,0-1 0,0 0 0,1 0 0,-1 1 0,-1-1 0,1 0 0,0 1 0,0-1 0,-1 1 0,1 0 0,-1-1 0,1 1 0,-1 0 0,1 0 0,-1 0 0,0 0 0,0 0 0,1 0 0,-1 1 0,0-1 0,0 0 0,0 1 0,-3-1 0,-6-1 0,0 1 0,0-1 0,-1 2 0,-13 0 0,8 2 0,1 0 0,-1 1 0,1 1 0,0 0 0,0 2 0,1-1 0,0 2 0,0 0 0,0 1 0,1 0 0,0 1 0,0 1 0,1 0 0,1 1 0,-1 0 0,-10 14 0,11-11 0,0 0 0,0 1 0,2 0 0,0 1 0,0 0 0,2 1 0,0 0 0,1 0 0,1 0 0,0 1 0,1 0 0,1 0 0,1 1 0,-1 20 0,4-27 0,0 1 0,1-1 0,1 1 0,0-1 0,1 0 0,0 0 0,1 0 0,0 0 0,1 0 0,0-1 0,1 0 0,0 0 0,0 0 0,2-1 0,-1 0 0,15 14 0,-9-12 0,0 0 0,1-1 0,1 0 0,0-1 0,0-1 0,1-1 0,0 0 0,0-1 0,1 0 0,34 7 0,11-2-1365,-8-5-5461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6.065"/>
    </inkml:context>
    <inkml:brush xml:id="br0">
      <inkml:brushProperty name="width" value="0.05" units="cm"/>
      <inkml:brushProperty name="height" value="0.05" units="cm"/>
    </inkml:brush>
  </inkml:definitions>
  <inkml:trace contextRef="#ctx0" brushRef="#br0">151 203 24575,'2'-3'0,"0"1"0,0-1 0,-1 0 0,0 1 0,1-1 0,-1 0 0,0 0 0,0 0 0,-1 0 0,1 0 0,0-5 0,1-34 0,-3 35 0,1 1 0,-2-1 0,1 1 0,-1-1 0,0 1 0,0 0 0,0 0 0,-1 0 0,-7-11 0,8 13 0,0 1 0,-1-1 0,0 0 0,0 1 0,0 0 0,0 0 0,0 0 0,-1 0 0,1 0 0,-1 1 0,0-1 0,0 1 0,0 0 0,0 0 0,-5-1 0,7 3 0,-1-1 0,1 1 0,0 0 0,-1 0 0,1 1 0,0-1 0,0 0 0,-1 1 0,1-1 0,0 1 0,0 0 0,0 0 0,0 0 0,0 0 0,0 0 0,0 0 0,0 0 0,0 1 0,0-1 0,1 1 0,-1-1 0,0 1 0,1 0 0,0 0 0,-1-1 0,1 1 0,0 0 0,-2 4 0,-1 3 0,0 0 0,0 0 0,1 0 0,0 0 0,-3 15 0,4-11 0,1 0 0,0 0 0,1 0 0,1 0 0,-1 0 0,2 0 0,0 0 0,1 0 0,4 14 0,-5-20 0,0-1 0,1 0 0,0 0 0,0 0 0,0 0 0,1 0 0,-1 0 0,1-1 0,1 0 0,-1 0 0,1 0 0,0 0 0,0-1 0,0 0 0,0 0 0,1 0 0,0-1 0,0 0 0,10 5 0,-14-8 0,0 1 0,0 0 0,0-1 0,0 0 0,0 1 0,0-1 0,1 0 0,-1 0 0,0 0 0,0 0 0,0 0 0,0-1 0,1 1 0,-1-1 0,0 1 0,0-1 0,0 0 0,0 0 0,0 0 0,0 0 0,-1 0 0,1 0 0,0-1 0,0 1 0,-1 0 0,1-1 0,-1 0 0,1 1 0,-1-1 0,0 0 0,1 0 0,-1 1 0,0-1 0,0 0 0,-1 0 0,1 0 0,1-3 0,2-9 0,0 0 0,-1 0 0,0 0 0,0-22 0,-1 20 0,-1 9 0,2-21 0,-1-28 0,-2 49 0,0 0 0,0 0 0,-1 1 0,0-1 0,-1 0 0,1 1 0,-1-1 0,-1 1 0,-5-12 0,2 11-1365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166"/>
    </inkml:context>
    <inkml:brush xml:id="br0">
      <inkml:brushProperty name="width" value="0.05" units="cm"/>
      <inkml:brushProperty name="height" value="0.05" units="cm"/>
    </inkml:brush>
  </inkml:definitions>
  <inkml:trace contextRef="#ctx0" brushRef="#br0">4 95 24575,'-1'-25'0,"0"18"0,0 0 0,1 1 0,0-1 0,0 0 0,1 0 0,0 0 0,0 0 0,2-7 0,1 13 0,-1 8 0,0 8 0,3 52 0,-6 105 0,-2-85 0,23-153 0,-7 11 0,2 1 0,24-54 0,-38 103 0,0 1 0,0 0 0,1 0 0,-1 0 0,1 1 0,0-1 0,5-4 0,-8 7 0,1 1 0,-1 0 0,0 0 0,1-1 0,-1 1 0,0 0 0,1 0 0,-1 0 0,1-1 0,-1 1 0,0 0 0,1 0 0,-1 0 0,1 0 0,-1 0 0,0 0 0,1 0 0,-1 0 0,1 0 0,-1 0 0,1 0 0,-1 0 0,0 0 0,1 0 0,-1 0 0,1 0 0,-1 0 0,0 1 0,1-1 0,0 0 0,0 1 0,0 1 0,0-1 0,-1 0 0,1 1 0,0-1 0,-1 1 0,1-1 0,-1 1 0,1-1 0,-1 1 0,0-1 0,1 1 0,-1 2 0,3 39 0,-4 68 0,-1-49 0,2-62 0,0 1 0,-1-1 0,1 0 0,0 1 0,0-1 0,0 0 0,0 1 0,0-1 0,0 0 0,0 1 0,0-1 0,0 0 0,0 1 0,0-1 0,0 0 0,0 1 0,0-1 0,1 0 0,-1 1 0,0-1 0,0 0 0,0 0 0,0 1 0,1-1 0,-1 0 0,0 1 0,0-1 0,0 0 0,1 0 0,-1 0 0,1 1 0,6-10 0,12-33 0,-12 27 0,2-3 0,2-8 0,1 1 0,2 1 0,0 0 0,19-22 0,-33 45 0,1 1 0,-1-1 0,1 0 0,-1 1 0,1-1 0,0 0 0,-1 1 0,1-1 0,0 1 0,-1-1 0,1 1 0,0-1 0,0 1 0,-1 0 0,1-1 0,0 1 0,0 0 0,0 0 0,0-1 0,-1 1 0,2 0 0,-1 0 0,0 1 0,-1-1 0,1 0 0,-1 1 0,1-1 0,-1 1 0,1-1 0,-1 0 0,0 1 0,1-1 0,-1 1 0,0-1 0,1 1 0,-1 0 0,0-1 0,1 1 0,-1-1 0,0 1 0,0-1 0,0 1 0,1 1 0,1 40 0,-2-38 0,-3 42 0,2-32 0,0-1 0,0 1 0,1 0 0,1-1 0,5 27 0,-6-39 0,0-1 0,0 1 0,0 0 0,0 0 0,0-1 0,1 1 0,-1 0 0,0-1 0,0 1 0,1 0 0,-1-1 0,1 1 0,-1-1 0,0 1 0,1 0 0,-1-1 0,1 1 0,0-1 0,-1 1 0,1-1 0,-1 0 0,1 1 0,0-1 0,-1 0 0,1 1 0,0-1 0,-1 0 0,2 1 0,-1-2 0,0 1 0,0 0 0,0-1 0,0 1 0,0-1 0,0 1 0,0-1 0,-1 1 0,1-1 0,0 0 0,0 1 0,0-1 0,-1 0 0,1 0 0,0 1 0,0-3 0,4-4 0,0 0 0,-1-1 0,5-10 0,5-17 0,-7 15 0,2 1 0,0-1 0,12-17 0,-20 36 0,-1 1 0,0-1 0,0 1 0,0-1 0,1 1 0,-1 0 0,0-1 0,1 1 0,-1-1 0,0 1 0,1-1 0,-1 1 0,0 0 0,1-1 0,-1 1 0,1 0 0,-1 0 0,1-1 0,-1 1 0,1 0 0,-1 0 0,1 0 0,-1-1 0,1 1 0,-1 0 0,1 0 0,-1 0 0,1 0 0,-1 0 0,1 0 0,0 0 0,0 1 0,-1 0 0,1-1 0,0 1 0,-1 0 0,1 0 0,-1 0 0,1 0 0,-1-1 0,0 1 0,1 0 0,-1 0 0,0 0 0,1 0 0,-1 0 0,0 1 0,2 43 0,-2-42 0,0 39 0,0 44 0,1-76 0,1 0 0,-1 0 0,1 0 0,1 0 0,0 0 0,6 12 0,-8-20 0,-1-1 0,1 0 0,-1 0 0,1 1 0,0-1 0,-1 0 0,1 0 0,0 0 0,0 0 0,0 0 0,0 0 0,0 0 0,0 0 0,0-1 0,0 1 0,0 0 0,0 0 0,1-1 0,1 1 0,-2 0 0,0-2 0,0 1 0,0 0 0,0 0 0,0 0 0,0 0 0,0-1 0,0 1 0,0 0 0,0-1 0,0 1 0,0-1 0,0 1 0,0-1 0,-1 1 0,1-1 0,0 0 0,0 1 0,1-2 0,3-6 0,1 1 0,-1-1 0,0 1 0,5-14 0,-6 15 0,0-4 0,9-14 0,0 0 0,26-36 0,-39 59 0,0 1 0,1-1 0,-1 1 0,0-1 0,0 1 0,0 0 0,1-1 0,-1 1 0,0 0 0,0-1 0,1 1 0,-1 0 0,0-1 0,1 1 0,-1 0 0,0 0 0,1-1 0,-1 1 0,0 0 0,1 0 0,-1 0 0,1-1 0,-1 1 0,0 0 0,1 0 0,-1 0 0,1 0 0,-1 0 0,1 0 0,-1 0 0,0 0 0,1 0 0,-1 0 0,1 0 0,-1 0 0,1 0 0,-1 0 0,0 1 0,1-1 0,-1 0 0,1 0 0,-1 0 0,0 1 0,1-1 0,-1 0 0,0 0 0,1 1 0,-1-1 0,0 0 0,1 1 0,-1-1 0,0 0 0,0 1 0,1-1 0,-1 0 0,0 1 0,0-1 0,0 1 0,0-1 0,1 0 0,-1 1 0,0-1 0,0 1 0,0-1 0,0 1 0,5 37 0,-4-28 0,3 18 0,-3-14 0,1 0 0,1 0 0,0 0 0,0-1 0,2 1 0,9 21 0,-13-33-30,0-1 0,0 1-1,0-1 1,0 0 0,0 1-1,1-1 1,-1 0 0,0 0-1,0 0 1,1 0 0,-1 0-1,1 0 1,-1 0 0,1 0-1,0-1 1,-1 1-1,1 0 1,0-1 0,-1 0-1,1 1 1,0-1 0,-1 0-1,1 0 1,0 0 0,0 0-1,-1 0 1,1 0 0,0 0-1,-1-1 1,1 1 0,0-1-1,-1 1 1,1-1 0,0 0-1,-1 1 1,1-1 0,-1 0-1,1 0 1,-1 0 0,0 0-1,1 0 1,-1-1 0,0 1-1,2-2 1,4-8-6796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522"/>
    </inkml:context>
    <inkml:brush xml:id="br0">
      <inkml:brushProperty name="width" value="0.05" units="cm"/>
      <inkml:brushProperty name="height" value="0.05" units="cm"/>
    </inkml:brush>
  </inkml:definitions>
  <inkml:trace contextRef="#ctx0" brushRef="#br0">60 44 24575,'-2'-3'0,"-5"-4"0,-4-1 0,-2-1 0,-3 0 0,5 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858"/>
    </inkml:context>
    <inkml:brush xml:id="br0">
      <inkml:brushProperty name="width" value="0.05" units="cm"/>
      <inkml:brushProperty name="height" value="0.05" units="cm"/>
    </inkml:brush>
  </inkml:definitions>
  <inkml:trace contextRef="#ctx0" brushRef="#br0">233 39 24575,'-12'-16'0,"12"15"0,-1-1 0,0 0 0,-1 1 0,1-1 0,0 1 0,0-1 0,-1 1 0,1-1 0,0 1 0,-1 0 0,0 0 0,1-1 0,-1 1 0,0 1 0,-3-3 0,5 3 0,-1 0 0,1 0 0,-1 0 0,1 1 0,-1-1 0,1 0 0,0 0 0,-1 0 0,1 0 0,-1 1 0,1-1 0,-1 0 0,1 0 0,0 1 0,-1-1 0,1 0 0,-1 1 0,1-1 0,0 0 0,0 1 0,-1-1 0,1 1 0,0-1 0,0 0 0,-1 1 0,1-1 0,0 1 0,0-1 0,0 1 0,0-1 0,0 1 0,-1-1 0,1 1 0,-2 20 0,1-19 0,-1 72 0,4-1 0,10 76 0,-2-52 0,-5-28 0,25 206 0,-28-265-195,0-1 0,0 0 0,0 0 0,1 0 0,1 0 0,5 10 0,-1-8-6631</inkml:trace>
  <inkml:trace contextRef="#ctx0" brushRef="#br0" timeOffset="1">97 482 24575,'-6'-3'0,"-8"-4"0,-4-3 0,-2 0 0,-1 1 0,7 2 0,11 3 0,12 2 0,10 1 0,11 1 0,9 0 0,6 1 0,1-1 0,3 0 0,-6 1 0,-3-1 0,-9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262"/>
    </inkml:context>
    <inkml:brush xml:id="br0">
      <inkml:brushProperty name="width" value="0.05" units="cm"/>
      <inkml:brushProperty name="height" value="0.05" units="cm"/>
    </inkml:brush>
  </inkml:definitions>
  <inkml:trace contextRef="#ctx0" brushRef="#br0">0 44 24575,'0'-3'0,"0"-1"0,1 1 0,-1 0 0,1-1 0,-1 1 0,1 0 0,0 0 0,2-5 0,-3 8 0,1-1 0,-1 0 0,1 1 0,-1-1 0,0 0 0,1 1 0,0-1 0,-1 1 0,1-1 0,-1 1 0,1-1 0,-1 1 0,1 0 0,0-1 0,-1 1 0,1-1 0,0 1 0,0 0 0,-1 0 0,1 0 0,0-1 0,-1 1 0,1 0 0,0 0 0,0 0 0,-1 0 0,1 0 0,0 0 0,0 0 0,-1 1 0,1-1 0,0 0 0,0 0 0,-1 0 0,1 1 0,0-1 0,-1 0 0,1 1 0,0-1 0,-1 1 0,1-1 0,-1 1 0,2 0 0,60 43 0,-1 2 0,-3 4 0,-2 1 0,81 96 0,-109-108 0,-1 1 0,-2 1 0,-1 2 0,-3 0 0,30 87 0,47 242 0,89 885-778,-172-976 1167,-16-229-292,-3 0 1,-1 0-1,-17 70 0,6-55-97,14-62 342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709"/>
    </inkml:context>
    <inkml:brush xml:id="br0">
      <inkml:brushProperty name="width" value="0.05" units="cm"/>
      <inkml:brushProperty name="height" value="0.05" units="cm"/>
    </inkml:brush>
  </inkml:definitions>
  <inkml:trace contextRef="#ctx0" brushRef="#br0">65 7 24575,'-20'-3'0,"17"2"0,-1 0 0,1 1 0,0-1 0,-1 1 0,1 0 0,-7 0 0,9 0 0,0 1 0,0-1 0,1 0 0,-1 1 0,0-1 0,0 0 0,1 1 0,-1-1 0,0 1 0,1-1 0,-1 1 0,0 0 0,1-1 0,-1 1 0,1 0 0,-1-1 0,1 1 0,-1 0 0,1 0 0,0-1 0,-1 1 0,1 0 0,0 0 0,0 0 0,-1-1 0,1 1 0,0 0 0,0 0 0,0 0 0,0 0 0,0-1 0,0 1 0,0 1 0,2 14 0,1-1 0,0 0 0,1 1 0,1-1 0,0-1 0,13 26 0,-3-4 0,-8-20 0,0 1 0,1-2 0,0 1 0,1-1 0,1 0 0,22 25 0,-28-36 0,0 0 0,0 0 0,0-1 0,0 1 0,1-1 0,0 0 0,-1-1 0,1 1 0,0-1 0,0 0 0,0 0 0,1 0 0,-1-1 0,0 0 0,1 0 0,-1 0 0,1 0 0,-1-1 0,0 0 0,1 0 0,-1-1 0,1 0 0,-1 0 0,1 0 0,-1 0 0,7-3 0,2-2 0,-1-1 0,1 0 0,-1 0 0,0-2 0,-1 1 0,11-11 0,7-9 0,25-30 0,-69 90 0,12-28 0,-22 42 0,-50 71 0,73-116-124,0 1 0,-1 0 0,1-1 0,-1 1 0,1-1 0,-1 0-1,1 1 1,-1-1 0,0 0 0,-2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381"/>
    </inkml:context>
    <inkml:brush xml:id="br0">
      <inkml:brushProperty name="width" value="0.05" units="cm"/>
      <inkml:brushProperty name="height" value="0.05" units="cm"/>
    </inkml:brush>
  </inkml:definitions>
  <inkml:trace contextRef="#ctx0" brushRef="#br0">13 292 24575,'0'0'0,"0"0"0,0 0 0,0-1 0,0 1 0,0 0 0,0 0 0,-1 0 0,1 0 0,0-1 0,0 1 0,0 0 0,-1 0 0,1 0 0,0 0 0,0 0 0,0 0 0,-1-1 0,1 1 0,0 0 0,0 0 0,-1 0 0,1 0 0,0 0 0,0 0 0,0 0 0,-1 0 0,1 0 0,0 0 0,0 0 0,-1 0 0,1 0 0,0 0 0,0 0 0,-1 0 0,1 1 0,0-1 0,0 0 0,0 0 0,-1 0 0,-3 11 0,3 16 0,33 465 0,-32-479 0,0-1 0,0 1 0,-1 0 0,-1-1 0,0 1 0,-4 12 0,6-25 0,0 0 0,0 0 0,0-1 0,0 1 0,-1 0 0,1 0 0,0 0 0,0 0 0,0 0 0,0 0 0,0 0 0,0-1 0,0 1 0,0 0 0,0 0 0,0 0 0,-1 0 0,1 0 0,0 0 0,0 0 0,0 0 0,0 0 0,0 0 0,0 0 0,-1 0 0,1 0 0,0 0 0,0 0 0,0 0 0,0 0 0,0 0 0,0 0 0,-1 0 0,1 0 0,0 0 0,0 0 0,0 0 0,0 0 0,0 0 0,-1 0 0,1 0 0,0 0 0,0 0 0,0 0 0,0 0 0,0 0 0,0 0 0,-1 1 0,0-17 0,-1-344 0,3 190 0,-1 116 0,-1 7 0,2 0 0,1 1 0,11-50 0,-13 91 0,2 0 0,-1 0 0,0 1 0,1-1 0,0 0 0,0 1 0,0 0 0,1-1 0,-1 1 0,1 0 0,0 0 0,0 0 0,1 1 0,-1-1 0,5-2 0,-5 4 0,0 0 0,1 1 0,-1-1 0,0 1 0,0 0 0,1 0 0,-1 0 0,1 0 0,-1 1 0,1-1 0,-1 1 0,1 0 0,-1 0 0,1 1 0,-1-1 0,0 1 0,1-1 0,-1 1 0,1 0 0,-1 0 0,6 3 0,4 2 0,0 1 0,0 1 0,0 0 0,-1 1 0,-1 0 0,1 0 0,-1 1 0,14 18 0,-12-12 0,0 0 0,-2 1 0,1 1 0,-2 0 0,12 29 0,-19-40 0,-1 0 0,0-1 0,0 1 0,0 0 0,-1 1 0,0-1 0,0 0 0,-1 0 0,0 0 0,-1 0 0,1 1 0,-1-1 0,0 0 0,-1 0 0,-3 9 0,2-10 0,1 0 0,-2 0 0,1-1 0,-1 1 0,1-1 0,-2 0 0,1 0 0,0 0 0,-1-1 0,0 1 0,0-1 0,0 0 0,-1-1 0,1 1 0,-1-1 0,0 0 0,-6 2 0,-24 7-1365,2-4-5461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761"/>
    </inkml:context>
    <inkml:brush xml:id="br0">
      <inkml:brushProperty name="width" value="0.05" units="cm"/>
      <inkml:brushProperty name="height" value="0.05" units="cm"/>
    </inkml:brush>
  </inkml:definitions>
  <inkml:trace contextRef="#ctx0" brushRef="#br0">38 114 24575,'-1'0'0,"1"0"0,0 0 0,0-1 0,-1 1 0,1 0 0,0 0 0,0-1 0,-1 1 0,1 0 0,0 0 0,-1 0 0,1-1 0,0 1 0,-1 0 0,1 0 0,0 0 0,-1 0 0,1 0 0,0 0 0,-1 0 0,1 0 0,-1 0 0,1 0 0,0 0 0,-1 0 0,1 0 0,0 0 0,-1 0 0,1 0 0,0 0 0,-1 1 0,-8 9 0,-1 18 0,7-5 0,0 1 0,2-1 0,0 1 0,6 43 0,-3-50 0,1 1 0,1-1 0,1-1 0,0 1 0,1-1 0,1 1 0,10 18 0,-14-30 0,1 0 0,-1 0 0,1-1 0,0 1 0,0-1 0,0 1 0,0-1 0,1 0 0,0-1 0,8 6 0,-11-8 0,1 0 0,-1 0 0,0 0 0,1-1 0,-1 1 0,1-1 0,-1 1 0,1-1 0,-1 0 0,1 0 0,-1 0 0,1 0 0,-1-1 0,1 1 0,-1-1 0,0 1 0,1-1 0,-1 0 0,0 0 0,1 0 0,-1 0 0,0 0 0,0 0 0,0-1 0,0 1 0,0-1 0,3-3 0,7-7 0,-2 0 0,0-1 0,0 0 0,-1-1 0,-1 0 0,0 0 0,-1-1 0,-1 0 0,8-24 0,-3-4 0,-1 1 0,6-59 0,-16 99 0,3-20 0,-1-30 0,-2 47 0,0 0 0,-1-1 0,1 1 0,-1-1 0,-1 1 0,1 0 0,-1 0 0,1 0 0,-1 0 0,-1 0 0,-2-5 0,4 9-38,0 0 0,0 0 0,0 0 1,0 0-1,0 0 0,0 0 0,0 0 0,0 0 0,-1 1 0,1-1 0,0 0 0,0 1 0,-1-1 0,1 1 0,0-1 0,-1 1 1,1 0-1,-1 0 0,1-1 0,0 1 0,-1 0 0,1 0 0,-1 1 0,1-1 0,-1 0 0,1 0 0,0 1 0,-1-1 0,1 0 1,0 1-1,-1 0 0,1-1 0,0 1 0,0 0 0,-2 0 0,-12 9-6788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120"/>
    </inkml:context>
    <inkml:brush xml:id="br0">
      <inkml:brushProperty name="width" value="0.05" units="cm"/>
      <inkml:brushProperty name="height" value="0.05" units="cm"/>
    </inkml:brush>
  </inkml:definitions>
  <inkml:trace contextRef="#ctx0" brushRef="#br0">97 290 24575,'6'-6'0,"0"-1"0,-1 0 0,0-1 0,-1 1 0,1-1 0,-2 0 0,1 0 0,-1 0 0,0 0 0,-1-1 0,0 1 0,0-1 0,-1 0 0,0 0 0,0 1 0,-2-16 0,1 18 0,0 0 0,-1-1 0,0 1 0,0-1 0,-1 1 0,0 0 0,0 0 0,0 0 0,-1 0 0,1 0 0,-2 1 0,1-1 0,0 1 0,-1 0 0,0 0 0,-1 0 0,1 0 0,-1 1 0,0 0 0,0 0 0,0 0 0,0 0 0,-9-4 0,13 8 0,-1-1 0,1 0 0,-1 0 0,1 0 0,-1 1 0,0-1 0,0 1 0,1-1 0,-1 1 0,0 0 0,1-1 0,-1 1 0,0 0 0,0 0 0,1 0 0,-1 1 0,0-1 0,0 0 0,1 1 0,-1-1 0,0 1 0,1-1 0,-1 1 0,0 0 0,1 0 0,-1 0 0,1 0 0,-1 0 0,1 0 0,0 0 0,0 0 0,-1 0 0,1 1 0,0-1 0,-1 3 0,0 0 0,0-1 0,1 1 0,0 0 0,0 0 0,0 0 0,0 1 0,1-1 0,-1 0 0,1 0 0,0 0 0,0 0 0,1 0 0,-1 1 0,2 4 0,3 7 0,0-1 0,0 0 0,2 1 0,13 23 0,40 52 0,-40-63 0,-1 0 0,24 49 0,-41-71 0,1-1 0,-1 1 0,-1-1 0,1 1 0,-1 0 0,0-1 0,0 1 0,0 10 0,-1-14 0,0 0 0,-1 0 0,1 0 0,-1 0 0,1-1 0,-1 1 0,0 0 0,1 0 0,-1-1 0,0 1 0,0-1 0,0 1 0,0-1 0,0 1 0,-1-1 0,1 1 0,0-1 0,-1 0 0,1 0 0,-1 0 0,1 0 0,-1 0 0,0 0 0,1 0 0,-1-1 0,0 1 0,0 0 0,1-1 0,-1 1 0,-3-1 0,-4 1-136,1 0-1,-1-1 1,1-1-1,-1 1 1,1-1-1,0-1 1,-1 1-1,1-2 0,-16-5 1,2 0-6690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498"/>
    </inkml:context>
    <inkml:brush xml:id="br0">
      <inkml:brushProperty name="width" value="0.05" units="cm"/>
      <inkml:brushProperty name="height" value="0.05" units="cm"/>
    </inkml:brush>
  </inkml:definitions>
  <inkml:trace contextRef="#ctx0" brushRef="#br0">1 85 24575,'4'-6'0,"1"-1"0,-1 1 0,0-1 0,-1 1 0,0-1 0,0 0 0,2-8 0,4-8 0,-13 87 0,-10 83 0,9 246 0,5-376 0,0-4 0,0 0 0,1 0 0,0-1 0,1 1 0,1-1 0,6 23 0,-8-35 0,-1 1 0,0 0 0,0-1 0,1 1 0,-1-1 0,1 1 0,-1-1 0,0 1 0,1 0 0,-1-1 0,1 1 0,-1-1 0,1 0 0,-1 1 0,1-1 0,-1 1 0,1-1 0,0 0 0,-1 1 0,1-1 0,0 0 0,-1 0 0,1 0 0,0 1 0,-1-1 0,1 0 0,0 0 0,-1 0 0,1 0 0,0 0 0,-1 0 0,1 0 0,0 0 0,-1-1 0,1 1 0,0 0 0,-1 0 0,1-1 0,0 1 0,-1 0 0,1 0 0,-1-1 0,1 1 0,-1-1 0,1 1 0,0-1 0,3-3 0,0 1 0,-1-1 0,1 0 0,-1 0 0,3-4 0,18-28 0,-12 16 0,2 0 0,-1 1 0,2 1 0,1 0 0,0 1 0,25-20 0,-39 36 0,-1-1 0,1 1 0,0 0 0,0 0 0,-1 0 0,1 0 0,0 0 0,0 0 0,0 1 0,0-1 0,0 1 0,0-1 0,0 1 0,0 0 0,0 0 0,1 0 0,-1 0 0,0 0 0,3 1 0,-2 0 0,-1 0 0,-1 0 0,1 0 0,0 1 0,0-1 0,0 1 0,-1-1 0,1 1 0,-1 0 0,1-1 0,-1 1 0,0 0 0,1 0 0,-1 0 0,0 0 0,0 0 0,1 4 0,9 27 166,11 48 0,3 14-1863,-20-81-5129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4.929"/>
    </inkml:context>
    <inkml:brush xml:id="br0">
      <inkml:brushProperty name="width" value="0.05" units="cm"/>
      <inkml:brushProperty name="height" value="0.05" units="cm"/>
    </inkml:brush>
  </inkml:definitions>
  <inkml:trace contextRef="#ctx0" brushRef="#br0">1 1 24575,'778'27'0,"-732"-23"0,-25-2 0,1 0 0,-1-1 0,1-2 0,22-2 0,-35-1-1365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5.284"/>
    </inkml:context>
    <inkml:brush xml:id="br0">
      <inkml:brushProperty name="width" value="0.05" units="cm"/>
      <inkml:brushProperty name="height" value="0.05" units="cm"/>
    </inkml:brush>
  </inkml:definitions>
  <inkml:trace contextRef="#ctx0" brushRef="#br0">14 1 24575,'-12'6'0,"12"-6"0,0 0 0,0 0 0,0 1 0,-1-1 0,1 0 0,0 0 0,0 0 0,0 0 0,0 0 0,0 1 0,0-1 0,0 0 0,0 0 0,-1 0 0,1 1 0,0-1 0,0 0 0,0 0 0,0 0 0,0 0 0,0 1 0,0-1 0,0 0 0,0 0 0,0 0 0,0 1 0,0-1 0,0 0 0,1 0 0,-1 0 0,0 0 0,0 1 0,0-1 0,0 0 0,0 0 0,0 0 0,0 0 0,0 1 0,1-1 0,-1 0 0,0 0 0,0 0 0,0 0 0,0 0 0,0 0 0,1 0 0,-1 0 0,0 1 0,0-1 0,0 0 0,0 0 0,1 0 0,-1 0 0,0 0 0,0 0 0,0 0 0,1 0 0,-1 0 0,0 0 0,0 0 0,0 0 0,0 0 0,1 0 0,-1 0 0,0 0 0,0 0 0,0-1 0,1 1 0,14 1 0,1-1 0,28-5 0,3 1 0,479-2-31,-361 7-1303,-127-1-5492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02:12.009"/>
    </inkml:context>
    <inkml:brush xml:id="br0">
      <inkml:brushProperty name="width" value="0.05" units="cm"/>
      <inkml:brushProperty name="height" value="0.05" units="cm"/>
    </inkml:brush>
  </inkml:definitions>
  <inkml:trace contextRef="#ctx0" brushRef="#br0">1086 132 24575,'0'-2'0,"-1"-1"0,0 1 0,1 0 0,-1 0 0,0 0 0,0 0 0,0 0 0,0 0 0,0 0 0,-1 0 0,1 0 0,0 0 0,-1 1 0,0-1 0,1 0 0,-1 1 0,0 0 0,0-1 0,0 1 0,-2-2 0,-45-20 0,45 21 0,-9-3 0,0 1 0,0 1 0,-1 0 0,0 0 0,-20 0 0,-73 4 0,50 0 0,-153-1 0,-116 1 0,321-1 0,0 0 0,-1 0 0,1 1 0,-1-1 0,1 1 0,0 0 0,0 1 0,0-1 0,0 1 0,0 0 0,0 0 0,0 1 0,0-1 0,1 1 0,-1 0 0,1 0 0,0 1 0,0-1 0,0 1 0,0 0 0,1 0 0,0 0 0,0 1 0,-5 7 0,-5 14 0,0 1 0,2 0 0,1 1 0,2 0 0,0 1 0,2 0 0,-4 53 0,5 13 0,8 99 0,-2-185 0,0 0 0,0 0 0,1-1 0,0 1 0,1-1 0,0 0 0,0 1 0,1-1 0,-1-1 0,2 1 0,-1 0 0,1-1 0,1 0 0,-1 0 0,12 10 0,-7-8 0,1 0 0,0-1 0,0 0 0,0-1 0,1-1 0,0 1 0,0-2 0,1 0 0,22 6 0,244 74 0,-139-39 0,-99-35 0,0-2 0,0-1 0,66 2 0,128-8 0,-157-3 0,234 0 0,95-1 0,-358-1 0,-1-2 0,0-2 0,0-2 0,-1-2 0,-1-3 0,82-34 0,-125 46 0,39-16 0,53-33 0,-85 45 0,0-1 0,-1 1 0,1-2 0,-1 0 0,-1 0 0,0 0 0,0-1 0,0-1 0,-1 1 0,9-18 0,-11 15 0,-1-1 0,-1 0 0,-1-1 0,0 1 0,0 0 0,-1-1 0,-2-20 0,2-5 0,0 17 0,-2-43 0,-1 56 0,1 0 0,-1 0 0,-1 0 0,0 0 0,0 1 0,-1-1 0,-6-11 0,1 7 0,0 0 0,0 0 0,-1 1 0,-1 1 0,0 0 0,0 0 0,-1 1 0,0 1 0,-1 0 0,0 0 0,-15-6 0,-18-6 0,0 2 0,-53-14 0,41 14 0,-212-55 0,200 57 0,41 11 0,1 2 0,-57-1 0,57 5 0,1-2 0,-1-1 0,-35-8 0,-61-16 0,76 18 0,-91-29 0,124 32 0,0 1 0,0 1 0,-1 0 0,1 1 0,-1 0 0,0 2 0,-27 0 0,-83 3-1365,113-2-5461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02:19.185"/>
    </inkml:context>
    <inkml:brush xml:id="br0">
      <inkml:brushProperty name="width" value="0.05" units="cm"/>
      <inkml:brushProperty name="height" value="0.05" units="cm"/>
    </inkml:brush>
  </inkml:definitions>
  <inkml:trace contextRef="#ctx0" brushRef="#br0">108 1 24575,'-1'3'0,"0"1"0,0-1 0,0 0 0,-1 1 0,0-1 0,1 0 0,-1 0 0,0 0 0,-5 4 0,-1 6 0,-3 3 0,-5 9 0,-16 33 0,28-50 0,1 0 0,0 0 0,1 0 0,-1 0 0,1 0 0,1 0 0,0 0 0,0 1 0,1 11 0,0-18 0,0-1 0,0 1 0,1 0 0,-1 0 0,1 0 0,0 0 0,-1-1 0,1 1 0,0 0 0,0 0 0,0-1 0,0 1 0,0-1 0,1 1 0,-1-1 0,0 0 0,1 1 0,-1-1 0,1 0 0,-1 0 0,1 0 0,0 0 0,-1 0 0,1 0 0,0 0 0,0-1 0,-1 1 0,1-1 0,2 1 0,7 1 0,0-1 0,-1 0 0,1 0 0,12-2 0,-9 1 0,148-2-1365,-140 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8:02:19.665"/>
    </inkml:context>
    <inkml:brush xml:id="br0">
      <inkml:brushProperty name="width" value="0.05" units="cm"/>
      <inkml:brushProperty name="height" value="0.05" units="cm"/>
    </inkml:brush>
  </inkml:definitions>
  <inkml:trace contextRef="#ctx0" brushRef="#br0">1 204 24575,'2'-4'0,"3"-4"0,2 1 0,4-2 0,7 0 0,7-6 0,4-1 0,5-1 0,3-1 0,1-1 0,-2-2 0,-5 3 0,-4 0 0,-5 4 0,-5 3-8191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52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53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52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53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265758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12/10/2024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11.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6" Type="http://schemas.openxmlformats.org/officeDocument/2006/relationships/customXml" Target="../ink/ink23.xml"/><Relationship Id="rId21" Type="http://schemas.openxmlformats.org/officeDocument/2006/relationships/image" Target="../media/image1611.png"/><Relationship Id="rId42" Type="http://schemas.openxmlformats.org/officeDocument/2006/relationships/image" Target="../media/image2711.png"/><Relationship Id="rId47" Type="http://schemas.openxmlformats.org/officeDocument/2006/relationships/customXml" Target="../ink/ink34.xml"/><Relationship Id="rId63" Type="http://schemas.openxmlformats.org/officeDocument/2006/relationships/customXml" Target="../ink/ink42.xml"/><Relationship Id="rId68" Type="http://schemas.openxmlformats.org/officeDocument/2006/relationships/image" Target="../media/image401.png"/><Relationship Id="rId84" Type="http://schemas.openxmlformats.org/officeDocument/2006/relationships/image" Target="../media/image481.png"/><Relationship Id="rId89" Type="http://schemas.openxmlformats.org/officeDocument/2006/relationships/customXml" Target="../ink/ink55.xml"/><Relationship Id="rId16" Type="http://schemas.openxmlformats.org/officeDocument/2006/relationships/customXml" Target="../ink/ink18.xml"/><Relationship Id="rId11" Type="http://schemas.openxmlformats.org/officeDocument/2006/relationships/image" Target="../media/image1112.png"/><Relationship Id="rId32" Type="http://schemas.openxmlformats.org/officeDocument/2006/relationships/customXml" Target="../ink/ink26.xml"/><Relationship Id="rId37" Type="http://schemas.openxmlformats.org/officeDocument/2006/relationships/customXml" Target="../ink/ink29.xml"/><Relationship Id="rId53" Type="http://schemas.openxmlformats.org/officeDocument/2006/relationships/customXml" Target="../ink/ink37.xml"/><Relationship Id="rId58" Type="http://schemas.openxmlformats.org/officeDocument/2006/relationships/image" Target="../media/image351.png"/><Relationship Id="rId74" Type="http://schemas.openxmlformats.org/officeDocument/2006/relationships/image" Target="../media/image431.png"/><Relationship Id="rId79" Type="http://schemas.openxmlformats.org/officeDocument/2006/relationships/customXml" Target="../ink/ink50.xml"/><Relationship Id="rId5" Type="http://schemas.openxmlformats.org/officeDocument/2006/relationships/image" Target="../media/image812.png"/><Relationship Id="rId90" Type="http://schemas.openxmlformats.org/officeDocument/2006/relationships/image" Target="../media/image511.png"/><Relationship Id="rId95" Type="http://schemas.openxmlformats.org/officeDocument/2006/relationships/customXml" Target="../ink/ink58.xml"/><Relationship Id="rId22" Type="http://schemas.openxmlformats.org/officeDocument/2006/relationships/customXml" Target="../ink/ink21.xml"/><Relationship Id="rId27" Type="http://schemas.openxmlformats.org/officeDocument/2006/relationships/image" Target="../media/image2011.png"/><Relationship Id="rId43" Type="http://schemas.openxmlformats.org/officeDocument/2006/relationships/customXml" Target="../ink/ink32.xml"/><Relationship Id="rId48" Type="http://schemas.openxmlformats.org/officeDocument/2006/relationships/image" Target="../media/image3011.png"/><Relationship Id="rId64" Type="http://schemas.openxmlformats.org/officeDocument/2006/relationships/image" Target="../media/image381.png"/><Relationship Id="rId69" Type="http://schemas.openxmlformats.org/officeDocument/2006/relationships/customXml" Target="../ink/ink45.xml"/><Relationship Id="rId80" Type="http://schemas.openxmlformats.org/officeDocument/2006/relationships/image" Target="../media/image461.png"/><Relationship Id="rId85" Type="http://schemas.openxmlformats.org/officeDocument/2006/relationships/customXml" Target="../ink/ink53.xml"/><Relationship Id="rId3" Type="http://schemas.openxmlformats.org/officeDocument/2006/relationships/customXml" Target="../ink/ink12.xml"/><Relationship Id="rId12" Type="http://schemas.openxmlformats.org/officeDocument/2006/relationships/customXml" Target="../ink/ink16.xml"/><Relationship Id="rId17" Type="http://schemas.openxmlformats.org/officeDocument/2006/relationships/image" Target="../media/image1411.png"/><Relationship Id="rId25" Type="http://schemas.openxmlformats.org/officeDocument/2006/relationships/image" Target="../media/image1911.png"/><Relationship Id="rId33" Type="http://schemas.openxmlformats.org/officeDocument/2006/relationships/customXml" Target="../ink/ink27.xml"/><Relationship Id="rId38" Type="http://schemas.openxmlformats.org/officeDocument/2006/relationships/image" Target="../media/image2511.png"/><Relationship Id="rId46" Type="http://schemas.openxmlformats.org/officeDocument/2006/relationships/image" Target="../media/image2911.png"/><Relationship Id="rId59" Type="http://schemas.openxmlformats.org/officeDocument/2006/relationships/customXml" Target="../ink/ink40.xml"/><Relationship Id="rId67" Type="http://schemas.openxmlformats.org/officeDocument/2006/relationships/customXml" Target="../ink/ink44.xml"/><Relationship Id="rId20" Type="http://schemas.openxmlformats.org/officeDocument/2006/relationships/customXml" Target="../ink/ink20.xml"/><Relationship Id="rId41" Type="http://schemas.openxmlformats.org/officeDocument/2006/relationships/customXml" Target="../ink/ink31.xml"/><Relationship Id="rId54" Type="http://schemas.openxmlformats.org/officeDocument/2006/relationships/image" Target="../media/image331.png"/><Relationship Id="rId62" Type="http://schemas.openxmlformats.org/officeDocument/2006/relationships/image" Target="../media/image371.png"/><Relationship Id="rId70" Type="http://schemas.openxmlformats.org/officeDocument/2006/relationships/image" Target="../media/image411.png"/><Relationship Id="rId75" Type="http://schemas.openxmlformats.org/officeDocument/2006/relationships/customXml" Target="../ink/ink48.xml"/><Relationship Id="rId83" Type="http://schemas.openxmlformats.org/officeDocument/2006/relationships/customXml" Target="../ink/ink52.xml"/><Relationship Id="rId88" Type="http://schemas.openxmlformats.org/officeDocument/2006/relationships/image" Target="../media/image501.png"/><Relationship Id="rId91" Type="http://schemas.openxmlformats.org/officeDocument/2006/relationships/customXml" Target="../ink/ink56.xml"/><Relationship Id="rId96" Type="http://schemas.openxmlformats.org/officeDocument/2006/relationships/image" Target="../media/image541.png"/><Relationship Id="rId1" Type="http://schemas.openxmlformats.org/officeDocument/2006/relationships/slideLayout" Target="../slideLayouts/slideLayout9.xml"/><Relationship Id="rId6" Type="http://schemas.openxmlformats.org/officeDocument/2006/relationships/customXml" Target="../ink/ink13.xml"/><Relationship Id="rId15" Type="http://schemas.openxmlformats.org/officeDocument/2006/relationships/image" Target="../media/image1311.png"/><Relationship Id="rId23" Type="http://schemas.openxmlformats.org/officeDocument/2006/relationships/image" Target="../media/image1811.png"/><Relationship Id="rId28" Type="http://schemas.openxmlformats.org/officeDocument/2006/relationships/customXml" Target="../ink/ink24.xml"/><Relationship Id="rId36" Type="http://schemas.openxmlformats.org/officeDocument/2006/relationships/image" Target="../media/image2411.png"/><Relationship Id="rId49" Type="http://schemas.openxmlformats.org/officeDocument/2006/relationships/customXml" Target="../ink/ink35.xml"/><Relationship Id="rId57" Type="http://schemas.openxmlformats.org/officeDocument/2006/relationships/customXml" Target="../ink/ink39.xml"/><Relationship Id="rId10" Type="http://schemas.openxmlformats.org/officeDocument/2006/relationships/customXml" Target="../ink/ink15.xml"/><Relationship Id="rId31" Type="http://schemas.openxmlformats.org/officeDocument/2006/relationships/image" Target="../media/image2211.png"/><Relationship Id="rId44" Type="http://schemas.openxmlformats.org/officeDocument/2006/relationships/image" Target="../media/image2811.png"/><Relationship Id="rId52" Type="http://schemas.openxmlformats.org/officeDocument/2006/relationships/image" Target="../media/image321.png"/><Relationship Id="rId60" Type="http://schemas.openxmlformats.org/officeDocument/2006/relationships/image" Target="../media/image361.png"/><Relationship Id="rId65" Type="http://schemas.openxmlformats.org/officeDocument/2006/relationships/customXml" Target="../ink/ink43.xml"/><Relationship Id="rId73" Type="http://schemas.openxmlformats.org/officeDocument/2006/relationships/customXml" Target="../ink/ink47.xml"/><Relationship Id="rId78" Type="http://schemas.openxmlformats.org/officeDocument/2006/relationships/image" Target="../media/image451.png"/><Relationship Id="rId81" Type="http://schemas.openxmlformats.org/officeDocument/2006/relationships/customXml" Target="../ink/ink51.xml"/><Relationship Id="rId86" Type="http://schemas.openxmlformats.org/officeDocument/2006/relationships/image" Target="../media/image491.png"/><Relationship Id="rId94" Type="http://schemas.openxmlformats.org/officeDocument/2006/relationships/image" Target="../media/image531.png"/><Relationship Id="rId9" Type="http://schemas.openxmlformats.org/officeDocument/2006/relationships/image" Target="../media/image1012.png"/><Relationship Id="rId13" Type="http://schemas.openxmlformats.org/officeDocument/2006/relationships/image" Target="../media/image122.png"/><Relationship Id="rId18" Type="http://schemas.openxmlformats.org/officeDocument/2006/relationships/customXml" Target="../ink/ink19.xml"/><Relationship Id="rId39" Type="http://schemas.openxmlformats.org/officeDocument/2006/relationships/customXml" Target="../ink/ink30.xml"/><Relationship Id="rId34" Type="http://schemas.openxmlformats.org/officeDocument/2006/relationships/image" Target="../media/image2311.png"/><Relationship Id="rId50" Type="http://schemas.openxmlformats.org/officeDocument/2006/relationships/image" Target="../media/image319.png"/><Relationship Id="rId55" Type="http://schemas.openxmlformats.org/officeDocument/2006/relationships/customXml" Target="../ink/ink38.xml"/><Relationship Id="rId76" Type="http://schemas.openxmlformats.org/officeDocument/2006/relationships/image" Target="../media/image441.png"/><Relationship Id="rId97" Type="http://schemas.openxmlformats.org/officeDocument/2006/relationships/customXml" Target="../ink/ink59.xml"/><Relationship Id="rId7" Type="http://schemas.openxmlformats.org/officeDocument/2006/relationships/image" Target="../media/image912.png"/><Relationship Id="rId71" Type="http://schemas.openxmlformats.org/officeDocument/2006/relationships/customXml" Target="../ink/ink46.xml"/><Relationship Id="rId92" Type="http://schemas.openxmlformats.org/officeDocument/2006/relationships/image" Target="../media/image521.png"/><Relationship Id="rId2" Type="http://schemas.openxmlformats.org/officeDocument/2006/relationships/image" Target="../media/image9.png"/><Relationship Id="rId29" Type="http://schemas.openxmlformats.org/officeDocument/2006/relationships/image" Target="../media/image2111.png"/><Relationship Id="rId24" Type="http://schemas.openxmlformats.org/officeDocument/2006/relationships/customXml" Target="../ink/ink22.xml"/><Relationship Id="rId40" Type="http://schemas.openxmlformats.org/officeDocument/2006/relationships/image" Target="../media/image2611.png"/><Relationship Id="rId45" Type="http://schemas.openxmlformats.org/officeDocument/2006/relationships/customXml" Target="../ink/ink33.xml"/><Relationship Id="rId66" Type="http://schemas.openxmlformats.org/officeDocument/2006/relationships/image" Target="../media/image391.png"/><Relationship Id="rId87" Type="http://schemas.openxmlformats.org/officeDocument/2006/relationships/customXml" Target="../ink/ink54.xml"/><Relationship Id="rId61" Type="http://schemas.openxmlformats.org/officeDocument/2006/relationships/customXml" Target="../ink/ink41.xml"/><Relationship Id="rId82" Type="http://schemas.openxmlformats.org/officeDocument/2006/relationships/image" Target="../media/image471.png"/><Relationship Id="rId19" Type="http://schemas.openxmlformats.org/officeDocument/2006/relationships/image" Target="../media/image1511.png"/><Relationship Id="rId14" Type="http://schemas.openxmlformats.org/officeDocument/2006/relationships/customXml" Target="../ink/ink17.xml"/><Relationship Id="rId30" Type="http://schemas.openxmlformats.org/officeDocument/2006/relationships/customXml" Target="../ink/ink25.xml"/><Relationship Id="rId35" Type="http://schemas.openxmlformats.org/officeDocument/2006/relationships/customXml" Target="../ink/ink28.xml"/><Relationship Id="rId56" Type="http://schemas.openxmlformats.org/officeDocument/2006/relationships/image" Target="../media/image341.png"/><Relationship Id="rId77" Type="http://schemas.openxmlformats.org/officeDocument/2006/relationships/customXml" Target="../ink/ink49.xml"/><Relationship Id="rId8" Type="http://schemas.openxmlformats.org/officeDocument/2006/relationships/customXml" Target="../ink/ink14.xml"/><Relationship Id="rId51" Type="http://schemas.openxmlformats.org/officeDocument/2006/relationships/customXml" Target="../ink/ink36.xml"/><Relationship Id="rId72" Type="http://schemas.openxmlformats.org/officeDocument/2006/relationships/image" Target="../media/image421.png"/><Relationship Id="rId93" Type="http://schemas.openxmlformats.org/officeDocument/2006/relationships/customXml" Target="../ink/ink57.xml"/><Relationship Id="rId98" Type="http://schemas.openxmlformats.org/officeDocument/2006/relationships/image" Target="../media/image551.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customXml" Target="../ink/ink61.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customXml" Target="../ink/ink60.xml"/><Relationship Id="rId10" Type="http://schemas.openxmlformats.org/officeDocument/2006/relationships/image" Target="../media/image90.png"/><Relationship Id="rId4" Type="http://schemas.openxmlformats.org/officeDocument/2006/relationships/image" Target="../media/image14.png"/><Relationship Id="rId9" Type="http://schemas.openxmlformats.org/officeDocument/2006/relationships/customXml" Target="../ink/ink6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11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10.png"/><Relationship Id="rId11" Type="http://schemas.openxmlformats.org/officeDocument/2006/relationships/customXml" Target="../ink/ink4.xml"/><Relationship Id="rId10" Type="http://schemas.openxmlformats.org/officeDocument/2006/relationships/image" Target="../media/image1100.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12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DAY-15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1145430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75E96B-4839-068F-69C5-0193F1C19467}"/>
                  </a:ext>
                </a:extLst>
              </p14:cNvPr>
              <p14:cNvContentPartPr/>
              <p14:nvPr/>
            </p14:nvContentPartPr>
            <p14:xfrm>
              <a:off x="2166480" y="1066680"/>
              <a:ext cx="8994240" cy="1333440"/>
            </p14:xfrm>
          </p:contentPart>
        </mc:Choice>
        <mc:Fallback xmlns="">
          <p:pic>
            <p:nvPicPr>
              <p:cNvPr id="3" name="Ink 2">
                <a:extLst>
                  <a:ext uri="{FF2B5EF4-FFF2-40B4-BE49-F238E27FC236}">
                    <a16:creationId xmlns:a16="http://schemas.microsoft.com/office/drawing/2014/main" id="{F975E96B-4839-068F-69C5-0193F1C19467}"/>
                  </a:ext>
                </a:extLst>
              </p:cNvPr>
              <p:cNvPicPr/>
              <p:nvPr/>
            </p:nvPicPr>
            <p:blipFill>
              <a:blip r:embed="rId5"/>
              <a:stretch>
                <a:fillRect/>
              </a:stretch>
            </p:blipFill>
            <p:spPr>
              <a:xfrm>
                <a:off x="2157120" y="1057320"/>
                <a:ext cx="9012960" cy="135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ECAAA55-31B3-5D74-32AC-F4B9C53806C0}"/>
                  </a:ext>
                </a:extLst>
              </p14:cNvPr>
              <p14:cNvContentPartPr/>
              <p14:nvPr/>
            </p14:nvContentPartPr>
            <p14:xfrm>
              <a:off x="9726772" y="4123822"/>
              <a:ext cx="785520" cy="360"/>
            </p14:xfrm>
          </p:contentPart>
        </mc:Choice>
        <mc:Fallback xmlns="">
          <p:pic>
            <p:nvPicPr>
              <p:cNvPr id="4" name="Ink 3">
                <a:extLst>
                  <a:ext uri="{FF2B5EF4-FFF2-40B4-BE49-F238E27FC236}">
                    <a16:creationId xmlns:a16="http://schemas.microsoft.com/office/drawing/2014/main" id="{1ECAAA55-31B3-5D74-32AC-F4B9C53806C0}"/>
                  </a:ext>
                </a:extLst>
              </p:cNvPr>
              <p:cNvPicPr/>
              <p:nvPr/>
            </p:nvPicPr>
            <p:blipFill>
              <a:blip r:embed="rId7"/>
              <a:stretch>
                <a:fillRect/>
              </a:stretch>
            </p:blipFill>
            <p:spPr>
              <a:xfrm>
                <a:off x="9717772" y="4115182"/>
                <a:ext cx="803160" cy="18000"/>
              </a:xfrm>
              <a:prstGeom prst="rect">
                <a:avLst/>
              </a:prstGeom>
            </p:spPr>
          </p:pic>
        </mc:Fallback>
      </mc:AlternateContent>
      <p:grpSp>
        <p:nvGrpSpPr>
          <p:cNvPr id="41" name="Group 40">
            <a:extLst>
              <a:ext uri="{FF2B5EF4-FFF2-40B4-BE49-F238E27FC236}">
                <a16:creationId xmlns:a16="http://schemas.microsoft.com/office/drawing/2014/main" id="{49D090D8-CF5F-4637-C7CE-8C9A80A79A21}"/>
              </a:ext>
            </a:extLst>
          </p:cNvPr>
          <p:cNvGrpSpPr/>
          <p:nvPr/>
        </p:nvGrpSpPr>
        <p:grpSpPr>
          <a:xfrm>
            <a:off x="10415812" y="2669062"/>
            <a:ext cx="1684080" cy="2331360"/>
            <a:chOff x="10415812" y="2669062"/>
            <a:chExt cx="1684080" cy="2331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CF0D8E1-819A-67E7-BCC2-FE39A3377601}"/>
                    </a:ext>
                  </a:extLst>
                </p14:cNvPr>
                <p14:cNvContentPartPr/>
                <p14:nvPr/>
              </p14:nvContentPartPr>
              <p14:xfrm>
                <a:off x="11524972" y="2757262"/>
                <a:ext cx="62280" cy="179640"/>
              </p14:xfrm>
            </p:contentPart>
          </mc:Choice>
          <mc:Fallback xmlns="">
            <p:pic>
              <p:nvPicPr>
                <p:cNvPr id="5" name="Ink 4">
                  <a:extLst>
                    <a:ext uri="{FF2B5EF4-FFF2-40B4-BE49-F238E27FC236}">
                      <a16:creationId xmlns:a16="http://schemas.microsoft.com/office/drawing/2014/main" id="{2CF0D8E1-819A-67E7-BCC2-FE39A3377601}"/>
                    </a:ext>
                  </a:extLst>
                </p:cNvPr>
                <p:cNvPicPr/>
                <p:nvPr/>
              </p:nvPicPr>
              <p:blipFill>
                <a:blip r:embed="rId9"/>
                <a:stretch>
                  <a:fillRect/>
                </a:stretch>
              </p:blipFill>
              <p:spPr>
                <a:xfrm>
                  <a:off x="11515972" y="2748262"/>
                  <a:ext cx="79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9B15593-7119-791A-E1E2-8DCD16F4BE6F}"/>
                    </a:ext>
                  </a:extLst>
                </p14:cNvPr>
                <p14:cNvContentPartPr/>
                <p14:nvPr/>
              </p14:nvContentPartPr>
              <p14:xfrm>
                <a:off x="11603812" y="2783182"/>
                <a:ext cx="106920" cy="168120"/>
              </p14:xfrm>
            </p:contentPart>
          </mc:Choice>
          <mc:Fallback xmlns="">
            <p:pic>
              <p:nvPicPr>
                <p:cNvPr id="6" name="Ink 5">
                  <a:extLst>
                    <a:ext uri="{FF2B5EF4-FFF2-40B4-BE49-F238E27FC236}">
                      <a16:creationId xmlns:a16="http://schemas.microsoft.com/office/drawing/2014/main" id="{99B15593-7119-791A-E1E2-8DCD16F4BE6F}"/>
                    </a:ext>
                  </a:extLst>
                </p:cNvPr>
                <p:cNvPicPr/>
                <p:nvPr/>
              </p:nvPicPr>
              <p:blipFill>
                <a:blip r:embed="rId11"/>
                <a:stretch>
                  <a:fillRect/>
                </a:stretch>
              </p:blipFill>
              <p:spPr>
                <a:xfrm>
                  <a:off x="11595172" y="2774182"/>
                  <a:ext cx="124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35B5930-8FD1-3236-4B71-1D1BC04330A8}"/>
                    </a:ext>
                  </a:extLst>
                </p14:cNvPr>
                <p14:cNvContentPartPr/>
                <p14:nvPr/>
              </p14:nvContentPartPr>
              <p14:xfrm>
                <a:off x="11813332" y="2827462"/>
                <a:ext cx="9000" cy="24120"/>
              </p14:xfrm>
            </p:contentPart>
          </mc:Choice>
          <mc:Fallback xmlns="">
            <p:pic>
              <p:nvPicPr>
                <p:cNvPr id="7" name="Ink 6">
                  <a:extLst>
                    <a:ext uri="{FF2B5EF4-FFF2-40B4-BE49-F238E27FC236}">
                      <a16:creationId xmlns:a16="http://schemas.microsoft.com/office/drawing/2014/main" id="{335B5930-8FD1-3236-4B71-1D1BC04330A8}"/>
                    </a:ext>
                  </a:extLst>
                </p:cNvPr>
                <p:cNvPicPr/>
                <p:nvPr/>
              </p:nvPicPr>
              <p:blipFill>
                <a:blip r:embed="rId13"/>
                <a:stretch>
                  <a:fillRect/>
                </a:stretch>
              </p:blipFill>
              <p:spPr>
                <a:xfrm>
                  <a:off x="11804332" y="2818822"/>
                  <a:ext cx="26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DD736712-5169-FA35-BD7E-BCDA880C9572}"/>
                    </a:ext>
                  </a:extLst>
                </p14:cNvPr>
                <p14:cNvContentPartPr/>
                <p14:nvPr/>
              </p14:nvContentPartPr>
              <p14:xfrm>
                <a:off x="11798212" y="2945542"/>
                <a:ext cx="3240" cy="2880"/>
              </p14:xfrm>
            </p:contentPart>
          </mc:Choice>
          <mc:Fallback xmlns="">
            <p:pic>
              <p:nvPicPr>
                <p:cNvPr id="8" name="Ink 7">
                  <a:extLst>
                    <a:ext uri="{FF2B5EF4-FFF2-40B4-BE49-F238E27FC236}">
                      <a16:creationId xmlns:a16="http://schemas.microsoft.com/office/drawing/2014/main" id="{DD736712-5169-FA35-BD7E-BCDA880C9572}"/>
                    </a:ext>
                  </a:extLst>
                </p:cNvPr>
                <p:cNvPicPr/>
                <p:nvPr/>
              </p:nvPicPr>
              <p:blipFill>
                <a:blip r:embed="rId15"/>
                <a:stretch>
                  <a:fillRect/>
                </a:stretch>
              </p:blipFill>
              <p:spPr>
                <a:xfrm>
                  <a:off x="11789572" y="2936542"/>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B658275-0BB5-F681-C9B5-849CE8F07C7E}"/>
                    </a:ext>
                  </a:extLst>
                </p14:cNvPr>
                <p14:cNvContentPartPr/>
                <p14:nvPr/>
              </p14:nvContentPartPr>
              <p14:xfrm>
                <a:off x="11893612" y="2845462"/>
                <a:ext cx="73080" cy="114120"/>
              </p14:xfrm>
            </p:contentPart>
          </mc:Choice>
          <mc:Fallback xmlns="">
            <p:pic>
              <p:nvPicPr>
                <p:cNvPr id="9" name="Ink 8">
                  <a:extLst>
                    <a:ext uri="{FF2B5EF4-FFF2-40B4-BE49-F238E27FC236}">
                      <a16:creationId xmlns:a16="http://schemas.microsoft.com/office/drawing/2014/main" id="{6B658275-0BB5-F681-C9B5-849CE8F07C7E}"/>
                    </a:ext>
                  </a:extLst>
                </p:cNvPr>
                <p:cNvPicPr/>
                <p:nvPr/>
              </p:nvPicPr>
              <p:blipFill>
                <a:blip r:embed="rId17"/>
                <a:stretch>
                  <a:fillRect/>
                </a:stretch>
              </p:blipFill>
              <p:spPr>
                <a:xfrm>
                  <a:off x="11884612" y="2836822"/>
                  <a:ext cx="90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2343452-9AD9-DA5E-08F4-210941789787}"/>
                    </a:ext>
                  </a:extLst>
                </p14:cNvPr>
                <p14:cNvContentPartPr/>
                <p14:nvPr/>
              </p14:nvContentPartPr>
              <p14:xfrm>
                <a:off x="11991892" y="2872102"/>
                <a:ext cx="91800" cy="111600"/>
              </p14:xfrm>
            </p:contentPart>
          </mc:Choice>
          <mc:Fallback xmlns="">
            <p:pic>
              <p:nvPicPr>
                <p:cNvPr id="10" name="Ink 9">
                  <a:extLst>
                    <a:ext uri="{FF2B5EF4-FFF2-40B4-BE49-F238E27FC236}">
                      <a16:creationId xmlns:a16="http://schemas.microsoft.com/office/drawing/2014/main" id="{72343452-9AD9-DA5E-08F4-210941789787}"/>
                    </a:ext>
                  </a:extLst>
                </p:cNvPr>
                <p:cNvPicPr/>
                <p:nvPr/>
              </p:nvPicPr>
              <p:blipFill>
                <a:blip r:embed="rId19"/>
                <a:stretch>
                  <a:fillRect/>
                </a:stretch>
              </p:blipFill>
              <p:spPr>
                <a:xfrm>
                  <a:off x="11982892" y="2863462"/>
                  <a:ext cx="109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B65B8CC-037E-25C9-0D80-C2742DFF0C5C}"/>
                    </a:ext>
                  </a:extLst>
                </p14:cNvPr>
                <p14:cNvContentPartPr/>
                <p14:nvPr/>
              </p14:nvContentPartPr>
              <p14:xfrm>
                <a:off x="10726492" y="2669062"/>
                <a:ext cx="81360" cy="164160"/>
              </p14:xfrm>
            </p:contentPart>
          </mc:Choice>
          <mc:Fallback xmlns="">
            <p:pic>
              <p:nvPicPr>
                <p:cNvPr id="11" name="Ink 10">
                  <a:extLst>
                    <a:ext uri="{FF2B5EF4-FFF2-40B4-BE49-F238E27FC236}">
                      <a16:creationId xmlns:a16="http://schemas.microsoft.com/office/drawing/2014/main" id="{0B65B8CC-037E-25C9-0D80-C2742DFF0C5C}"/>
                    </a:ext>
                  </a:extLst>
                </p:cNvPr>
                <p:cNvPicPr/>
                <p:nvPr/>
              </p:nvPicPr>
              <p:blipFill>
                <a:blip r:embed="rId21"/>
                <a:stretch>
                  <a:fillRect/>
                </a:stretch>
              </p:blipFill>
              <p:spPr>
                <a:xfrm>
                  <a:off x="10717492" y="2660422"/>
                  <a:ext cx="99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6990AF5F-5243-C12E-9CE7-E4EBF430F8E1}"/>
                    </a:ext>
                  </a:extLst>
                </p14:cNvPr>
                <p14:cNvContentPartPr/>
                <p14:nvPr/>
              </p14:nvContentPartPr>
              <p14:xfrm>
                <a:off x="10886332" y="2728102"/>
                <a:ext cx="12960" cy="98280"/>
              </p14:xfrm>
            </p:contentPart>
          </mc:Choice>
          <mc:Fallback xmlns="">
            <p:pic>
              <p:nvPicPr>
                <p:cNvPr id="12" name="Ink 11">
                  <a:extLst>
                    <a:ext uri="{FF2B5EF4-FFF2-40B4-BE49-F238E27FC236}">
                      <a16:creationId xmlns:a16="http://schemas.microsoft.com/office/drawing/2014/main" id="{6990AF5F-5243-C12E-9CE7-E4EBF430F8E1}"/>
                    </a:ext>
                  </a:extLst>
                </p:cNvPr>
                <p:cNvPicPr/>
                <p:nvPr/>
              </p:nvPicPr>
              <p:blipFill>
                <a:blip r:embed="rId23"/>
                <a:stretch>
                  <a:fillRect/>
                </a:stretch>
              </p:blipFill>
              <p:spPr>
                <a:xfrm>
                  <a:off x="10877332" y="2719102"/>
                  <a:ext cx="3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6323F0E-C2DD-57D8-3080-401010719FD3}"/>
                    </a:ext>
                  </a:extLst>
                </p14:cNvPr>
                <p14:cNvContentPartPr/>
                <p14:nvPr/>
              </p14:nvContentPartPr>
              <p14:xfrm>
                <a:off x="11580052" y="3296902"/>
                <a:ext cx="55440" cy="156600"/>
              </p14:xfrm>
            </p:contentPart>
          </mc:Choice>
          <mc:Fallback xmlns="">
            <p:pic>
              <p:nvPicPr>
                <p:cNvPr id="15" name="Ink 14">
                  <a:extLst>
                    <a:ext uri="{FF2B5EF4-FFF2-40B4-BE49-F238E27FC236}">
                      <a16:creationId xmlns:a16="http://schemas.microsoft.com/office/drawing/2014/main" id="{F6323F0E-C2DD-57D8-3080-401010719FD3}"/>
                    </a:ext>
                  </a:extLst>
                </p:cNvPr>
                <p:cNvPicPr/>
                <p:nvPr/>
              </p:nvPicPr>
              <p:blipFill>
                <a:blip r:embed="rId25"/>
                <a:stretch>
                  <a:fillRect/>
                </a:stretch>
              </p:blipFill>
              <p:spPr>
                <a:xfrm>
                  <a:off x="11571412" y="3287902"/>
                  <a:ext cx="73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71532C0-06DB-132C-CD56-706C7C2ABCA5}"/>
                    </a:ext>
                  </a:extLst>
                </p14:cNvPr>
                <p14:cNvContentPartPr/>
                <p14:nvPr/>
              </p14:nvContentPartPr>
              <p14:xfrm>
                <a:off x="11671492" y="3294742"/>
                <a:ext cx="63000" cy="118800"/>
              </p14:xfrm>
            </p:contentPart>
          </mc:Choice>
          <mc:Fallback xmlns="">
            <p:pic>
              <p:nvPicPr>
                <p:cNvPr id="16" name="Ink 15">
                  <a:extLst>
                    <a:ext uri="{FF2B5EF4-FFF2-40B4-BE49-F238E27FC236}">
                      <a16:creationId xmlns:a16="http://schemas.microsoft.com/office/drawing/2014/main" id="{371532C0-06DB-132C-CD56-706C7C2ABCA5}"/>
                    </a:ext>
                  </a:extLst>
                </p:cNvPr>
                <p:cNvPicPr/>
                <p:nvPr/>
              </p:nvPicPr>
              <p:blipFill>
                <a:blip r:embed="rId27"/>
                <a:stretch>
                  <a:fillRect/>
                </a:stretch>
              </p:blipFill>
              <p:spPr>
                <a:xfrm>
                  <a:off x="11662492" y="3286102"/>
                  <a:ext cx="80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FA5E19-4D8A-0361-BCDE-ECB58F6F8767}"/>
                    </a:ext>
                  </a:extLst>
                </p14:cNvPr>
                <p14:cNvContentPartPr/>
                <p14:nvPr/>
              </p14:nvContentPartPr>
              <p14:xfrm>
                <a:off x="11666812" y="3308422"/>
                <a:ext cx="120960" cy="151920"/>
              </p14:xfrm>
            </p:contentPart>
          </mc:Choice>
          <mc:Fallback xmlns="">
            <p:pic>
              <p:nvPicPr>
                <p:cNvPr id="17" name="Ink 16">
                  <a:extLst>
                    <a:ext uri="{FF2B5EF4-FFF2-40B4-BE49-F238E27FC236}">
                      <a16:creationId xmlns:a16="http://schemas.microsoft.com/office/drawing/2014/main" id="{48FA5E19-4D8A-0361-BCDE-ECB58F6F8767}"/>
                    </a:ext>
                  </a:extLst>
                </p:cNvPr>
                <p:cNvPicPr/>
                <p:nvPr/>
              </p:nvPicPr>
              <p:blipFill>
                <a:blip r:embed="rId29"/>
                <a:stretch>
                  <a:fillRect/>
                </a:stretch>
              </p:blipFill>
              <p:spPr>
                <a:xfrm>
                  <a:off x="11657812" y="3299422"/>
                  <a:ext cx="138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54784CA-6C70-CB0B-4035-214CEE09E3DA}"/>
                    </a:ext>
                  </a:extLst>
                </p14:cNvPr>
                <p14:cNvContentPartPr/>
                <p14:nvPr/>
              </p14:nvContentPartPr>
              <p14:xfrm>
                <a:off x="11807212" y="3349462"/>
                <a:ext cx="10800" cy="13680"/>
              </p14:xfrm>
            </p:contentPart>
          </mc:Choice>
          <mc:Fallback xmlns="">
            <p:pic>
              <p:nvPicPr>
                <p:cNvPr id="18" name="Ink 17">
                  <a:extLst>
                    <a:ext uri="{FF2B5EF4-FFF2-40B4-BE49-F238E27FC236}">
                      <a16:creationId xmlns:a16="http://schemas.microsoft.com/office/drawing/2014/main" id="{154784CA-6C70-CB0B-4035-214CEE09E3DA}"/>
                    </a:ext>
                  </a:extLst>
                </p:cNvPr>
                <p:cNvPicPr/>
                <p:nvPr/>
              </p:nvPicPr>
              <p:blipFill>
                <a:blip r:embed="rId31"/>
                <a:stretch>
                  <a:fillRect/>
                </a:stretch>
              </p:blipFill>
              <p:spPr>
                <a:xfrm>
                  <a:off x="11798572" y="3340822"/>
                  <a:ext cx="28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405B77B-DE4E-92B7-1EF2-2138DFF947F4}"/>
                    </a:ext>
                  </a:extLst>
                </p14:cNvPr>
                <p14:cNvContentPartPr/>
                <p14:nvPr/>
              </p14:nvContentPartPr>
              <p14:xfrm>
                <a:off x="11819452" y="3436222"/>
                <a:ext cx="3960" cy="4320"/>
              </p14:xfrm>
            </p:contentPart>
          </mc:Choice>
          <mc:Fallback xmlns="">
            <p:pic>
              <p:nvPicPr>
                <p:cNvPr id="19" name="Ink 18">
                  <a:extLst>
                    <a:ext uri="{FF2B5EF4-FFF2-40B4-BE49-F238E27FC236}">
                      <a16:creationId xmlns:a16="http://schemas.microsoft.com/office/drawing/2014/main" id="{C405B77B-DE4E-92B7-1EF2-2138DFF947F4}"/>
                    </a:ext>
                  </a:extLst>
                </p:cNvPr>
                <p:cNvPicPr/>
                <p:nvPr/>
              </p:nvPicPr>
              <p:blipFill>
                <a:blip r:embed="rId15"/>
                <a:stretch>
                  <a:fillRect/>
                </a:stretch>
              </p:blipFill>
              <p:spPr>
                <a:xfrm>
                  <a:off x="11810812" y="3427582"/>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34A665E-EBCA-CEA2-96AF-1738D76E275A}"/>
                    </a:ext>
                  </a:extLst>
                </p14:cNvPr>
                <p14:cNvContentPartPr/>
                <p14:nvPr/>
              </p14:nvContentPartPr>
              <p14:xfrm>
                <a:off x="11882452" y="3330382"/>
                <a:ext cx="89280" cy="154800"/>
              </p14:xfrm>
            </p:contentPart>
          </mc:Choice>
          <mc:Fallback xmlns="">
            <p:pic>
              <p:nvPicPr>
                <p:cNvPr id="20" name="Ink 19">
                  <a:extLst>
                    <a:ext uri="{FF2B5EF4-FFF2-40B4-BE49-F238E27FC236}">
                      <a16:creationId xmlns:a16="http://schemas.microsoft.com/office/drawing/2014/main" id="{734A665E-EBCA-CEA2-96AF-1738D76E275A}"/>
                    </a:ext>
                  </a:extLst>
                </p:cNvPr>
                <p:cNvPicPr/>
                <p:nvPr/>
              </p:nvPicPr>
              <p:blipFill>
                <a:blip r:embed="rId34"/>
                <a:stretch>
                  <a:fillRect/>
                </a:stretch>
              </p:blipFill>
              <p:spPr>
                <a:xfrm>
                  <a:off x="11873812" y="3321742"/>
                  <a:ext cx="106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E37B2A87-8B78-4F9B-A200-A32BF1A5CF53}"/>
                    </a:ext>
                  </a:extLst>
                </p14:cNvPr>
                <p14:cNvContentPartPr/>
                <p14:nvPr/>
              </p14:nvContentPartPr>
              <p14:xfrm>
                <a:off x="12012412" y="3389062"/>
                <a:ext cx="87480" cy="91440"/>
              </p14:xfrm>
            </p:contentPart>
          </mc:Choice>
          <mc:Fallback xmlns="">
            <p:pic>
              <p:nvPicPr>
                <p:cNvPr id="21" name="Ink 20">
                  <a:extLst>
                    <a:ext uri="{FF2B5EF4-FFF2-40B4-BE49-F238E27FC236}">
                      <a16:creationId xmlns:a16="http://schemas.microsoft.com/office/drawing/2014/main" id="{E37B2A87-8B78-4F9B-A200-A32BF1A5CF53}"/>
                    </a:ext>
                  </a:extLst>
                </p:cNvPr>
                <p:cNvPicPr/>
                <p:nvPr/>
              </p:nvPicPr>
              <p:blipFill>
                <a:blip r:embed="rId36"/>
                <a:stretch>
                  <a:fillRect/>
                </a:stretch>
              </p:blipFill>
              <p:spPr>
                <a:xfrm>
                  <a:off x="12003412" y="3380062"/>
                  <a:ext cx="105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B7B5434-146A-3F71-C1B5-1BC096C21032}"/>
                    </a:ext>
                  </a:extLst>
                </p14:cNvPr>
                <p14:cNvContentPartPr/>
                <p14:nvPr/>
              </p14:nvContentPartPr>
              <p14:xfrm>
                <a:off x="10844932" y="3241822"/>
                <a:ext cx="201600" cy="138240"/>
              </p14:xfrm>
            </p:contentPart>
          </mc:Choice>
          <mc:Fallback xmlns="">
            <p:pic>
              <p:nvPicPr>
                <p:cNvPr id="22" name="Ink 21">
                  <a:extLst>
                    <a:ext uri="{FF2B5EF4-FFF2-40B4-BE49-F238E27FC236}">
                      <a16:creationId xmlns:a16="http://schemas.microsoft.com/office/drawing/2014/main" id="{1B7B5434-146A-3F71-C1B5-1BC096C21032}"/>
                    </a:ext>
                  </a:extLst>
                </p:cNvPr>
                <p:cNvPicPr/>
                <p:nvPr/>
              </p:nvPicPr>
              <p:blipFill>
                <a:blip r:embed="rId38"/>
                <a:stretch>
                  <a:fillRect/>
                </a:stretch>
              </p:blipFill>
              <p:spPr>
                <a:xfrm>
                  <a:off x="10836292" y="3232822"/>
                  <a:ext cx="21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5B1E83E-ADC9-884D-927C-4202A8608E95}"/>
                    </a:ext>
                  </a:extLst>
                </p14:cNvPr>
                <p14:cNvContentPartPr/>
                <p14:nvPr/>
              </p14:nvContentPartPr>
              <p14:xfrm>
                <a:off x="11044732" y="3252982"/>
                <a:ext cx="108000" cy="135000"/>
              </p14:xfrm>
            </p:contentPart>
          </mc:Choice>
          <mc:Fallback xmlns="">
            <p:pic>
              <p:nvPicPr>
                <p:cNvPr id="23" name="Ink 22">
                  <a:extLst>
                    <a:ext uri="{FF2B5EF4-FFF2-40B4-BE49-F238E27FC236}">
                      <a16:creationId xmlns:a16="http://schemas.microsoft.com/office/drawing/2014/main" id="{95B1E83E-ADC9-884D-927C-4202A8608E95}"/>
                    </a:ext>
                  </a:extLst>
                </p:cNvPr>
                <p:cNvPicPr/>
                <p:nvPr/>
              </p:nvPicPr>
              <p:blipFill>
                <a:blip r:embed="rId40"/>
                <a:stretch>
                  <a:fillRect/>
                </a:stretch>
              </p:blipFill>
              <p:spPr>
                <a:xfrm>
                  <a:off x="11035732" y="3243982"/>
                  <a:ext cx="125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8B155516-A2B5-283F-64E9-6EF42EFD4BFE}"/>
                    </a:ext>
                  </a:extLst>
                </p14:cNvPr>
                <p14:cNvContentPartPr/>
                <p14:nvPr/>
              </p14:nvContentPartPr>
              <p14:xfrm>
                <a:off x="11457292" y="2908462"/>
                <a:ext cx="55080" cy="1683720"/>
              </p14:xfrm>
            </p:contentPart>
          </mc:Choice>
          <mc:Fallback xmlns="">
            <p:pic>
              <p:nvPicPr>
                <p:cNvPr id="26" name="Ink 25">
                  <a:extLst>
                    <a:ext uri="{FF2B5EF4-FFF2-40B4-BE49-F238E27FC236}">
                      <a16:creationId xmlns:a16="http://schemas.microsoft.com/office/drawing/2014/main" id="{8B155516-A2B5-283F-64E9-6EF42EFD4BFE}"/>
                    </a:ext>
                  </a:extLst>
                </p:cNvPr>
                <p:cNvPicPr/>
                <p:nvPr/>
              </p:nvPicPr>
              <p:blipFill>
                <a:blip r:embed="rId42"/>
                <a:stretch>
                  <a:fillRect/>
                </a:stretch>
              </p:blipFill>
              <p:spPr>
                <a:xfrm>
                  <a:off x="11448652" y="2899822"/>
                  <a:ext cx="72720" cy="170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85F4EAB-78B5-4A21-8FC9-B5517E061C4C}"/>
                    </a:ext>
                  </a:extLst>
                </p14:cNvPr>
                <p14:cNvContentPartPr/>
                <p14:nvPr/>
              </p14:nvContentPartPr>
              <p14:xfrm>
                <a:off x="11438932" y="4430542"/>
                <a:ext cx="168480" cy="111960"/>
              </p14:xfrm>
            </p:contentPart>
          </mc:Choice>
          <mc:Fallback xmlns="">
            <p:pic>
              <p:nvPicPr>
                <p:cNvPr id="27" name="Ink 26">
                  <a:extLst>
                    <a:ext uri="{FF2B5EF4-FFF2-40B4-BE49-F238E27FC236}">
                      <a16:creationId xmlns:a16="http://schemas.microsoft.com/office/drawing/2014/main" id="{385F4EAB-78B5-4A21-8FC9-B5517E061C4C}"/>
                    </a:ext>
                  </a:extLst>
                </p:cNvPr>
                <p:cNvPicPr/>
                <p:nvPr/>
              </p:nvPicPr>
              <p:blipFill>
                <a:blip r:embed="rId44"/>
                <a:stretch>
                  <a:fillRect/>
                </a:stretch>
              </p:blipFill>
              <p:spPr>
                <a:xfrm>
                  <a:off x="11429932" y="4421902"/>
                  <a:ext cx="186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EE78B0-9813-7656-2566-1117D04C0A7B}"/>
                    </a:ext>
                  </a:extLst>
                </p14:cNvPr>
                <p14:cNvContentPartPr/>
                <p14:nvPr/>
              </p14:nvContentPartPr>
              <p14:xfrm>
                <a:off x="11009812" y="4608382"/>
                <a:ext cx="108360" cy="167040"/>
              </p14:xfrm>
            </p:contentPart>
          </mc:Choice>
          <mc:Fallback xmlns="">
            <p:pic>
              <p:nvPicPr>
                <p:cNvPr id="28" name="Ink 27">
                  <a:extLst>
                    <a:ext uri="{FF2B5EF4-FFF2-40B4-BE49-F238E27FC236}">
                      <a16:creationId xmlns:a16="http://schemas.microsoft.com/office/drawing/2014/main" id="{A6EE78B0-9813-7656-2566-1117D04C0A7B}"/>
                    </a:ext>
                  </a:extLst>
                </p:cNvPr>
                <p:cNvPicPr/>
                <p:nvPr/>
              </p:nvPicPr>
              <p:blipFill>
                <a:blip r:embed="rId46"/>
                <a:stretch>
                  <a:fillRect/>
                </a:stretch>
              </p:blipFill>
              <p:spPr>
                <a:xfrm>
                  <a:off x="11000812" y="4599742"/>
                  <a:ext cx="12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C3857C7-31E2-BBA4-B751-3976C6584B93}"/>
                    </a:ext>
                  </a:extLst>
                </p14:cNvPr>
                <p14:cNvContentPartPr/>
                <p14:nvPr/>
              </p14:nvContentPartPr>
              <p14:xfrm>
                <a:off x="11119612" y="4692982"/>
                <a:ext cx="73080" cy="92160"/>
              </p14:xfrm>
            </p:contentPart>
          </mc:Choice>
          <mc:Fallback xmlns="">
            <p:pic>
              <p:nvPicPr>
                <p:cNvPr id="29" name="Ink 28">
                  <a:extLst>
                    <a:ext uri="{FF2B5EF4-FFF2-40B4-BE49-F238E27FC236}">
                      <a16:creationId xmlns:a16="http://schemas.microsoft.com/office/drawing/2014/main" id="{FC3857C7-31E2-BBA4-B751-3976C6584B93}"/>
                    </a:ext>
                  </a:extLst>
                </p:cNvPr>
                <p:cNvPicPr/>
                <p:nvPr/>
              </p:nvPicPr>
              <p:blipFill>
                <a:blip r:embed="rId48"/>
                <a:stretch>
                  <a:fillRect/>
                </a:stretch>
              </p:blipFill>
              <p:spPr>
                <a:xfrm>
                  <a:off x="11110972" y="4684342"/>
                  <a:ext cx="90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F64F6B6-D09B-36C6-35FF-859C018A7FBB}"/>
                    </a:ext>
                  </a:extLst>
                </p14:cNvPr>
                <p14:cNvContentPartPr/>
                <p14:nvPr/>
              </p14:nvContentPartPr>
              <p14:xfrm>
                <a:off x="11213572" y="4683622"/>
                <a:ext cx="87480" cy="84240"/>
              </p14:xfrm>
            </p:contentPart>
          </mc:Choice>
          <mc:Fallback xmlns="">
            <p:pic>
              <p:nvPicPr>
                <p:cNvPr id="30" name="Ink 29">
                  <a:extLst>
                    <a:ext uri="{FF2B5EF4-FFF2-40B4-BE49-F238E27FC236}">
                      <a16:creationId xmlns:a16="http://schemas.microsoft.com/office/drawing/2014/main" id="{9F64F6B6-D09B-36C6-35FF-859C018A7FBB}"/>
                    </a:ext>
                  </a:extLst>
                </p:cNvPr>
                <p:cNvPicPr/>
                <p:nvPr/>
              </p:nvPicPr>
              <p:blipFill>
                <a:blip r:embed="rId50"/>
                <a:stretch>
                  <a:fillRect/>
                </a:stretch>
              </p:blipFill>
              <p:spPr>
                <a:xfrm>
                  <a:off x="11204932" y="4674982"/>
                  <a:ext cx="105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049BA573-6B12-5A35-8B4E-5AAD3E138B57}"/>
                    </a:ext>
                  </a:extLst>
                </p14:cNvPr>
                <p14:cNvContentPartPr/>
                <p14:nvPr/>
              </p14:nvContentPartPr>
              <p14:xfrm>
                <a:off x="11322292" y="4677862"/>
                <a:ext cx="70560" cy="77760"/>
              </p14:xfrm>
            </p:contentPart>
          </mc:Choice>
          <mc:Fallback xmlns="">
            <p:pic>
              <p:nvPicPr>
                <p:cNvPr id="31" name="Ink 30">
                  <a:extLst>
                    <a:ext uri="{FF2B5EF4-FFF2-40B4-BE49-F238E27FC236}">
                      <a16:creationId xmlns:a16="http://schemas.microsoft.com/office/drawing/2014/main" id="{049BA573-6B12-5A35-8B4E-5AAD3E138B57}"/>
                    </a:ext>
                  </a:extLst>
                </p:cNvPr>
                <p:cNvPicPr/>
                <p:nvPr/>
              </p:nvPicPr>
              <p:blipFill>
                <a:blip r:embed="rId52"/>
                <a:stretch>
                  <a:fillRect/>
                </a:stretch>
              </p:blipFill>
              <p:spPr>
                <a:xfrm>
                  <a:off x="11313652" y="4669222"/>
                  <a:ext cx="88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AFC771DF-E8A7-26A1-4686-879155E238D7}"/>
                    </a:ext>
                  </a:extLst>
                </p14:cNvPr>
                <p14:cNvContentPartPr/>
                <p14:nvPr/>
              </p14:nvContentPartPr>
              <p14:xfrm>
                <a:off x="11438572" y="4662022"/>
                <a:ext cx="215640" cy="153720"/>
              </p14:xfrm>
            </p:contentPart>
          </mc:Choice>
          <mc:Fallback xmlns="">
            <p:pic>
              <p:nvPicPr>
                <p:cNvPr id="32" name="Ink 31">
                  <a:extLst>
                    <a:ext uri="{FF2B5EF4-FFF2-40B4-BE49-F238E27FC236}">
                      <a16:creationId xmlns:a16="http://schemas.microsoft.com/office/drawing/2014/main" id="{AFC771DF-E8A7-26A1-4686-879155E238D7}"/>
                    </a:ext>
                  </a:extLst>
                </p:cNvPr>
                <p:cNvPicPr/>
                <p:nvPr/>
              </p:nvPicPr>
              <p:blipFill>
                <a:blip r:embed="rId54"/>
                <a:stretch>
                  <a:fillRect/>
                </a:stretch>
              </p:blipFill>
              <p:spPr>
                <a:xfrm>
                  <a:off x="11429572" y="4653022"/>
                  <a:ext cx="233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F11803A-7C78-F556-2D6B-04D78F8BC2D0}"/>
                    </a:ext>
                  </a:extLst>
                </p14:cNvPr>
                <p14:cNvContentPartPr/>
                <p14:nvPr/>
              </p14:nvContentPartPr>
              <p14:xfrm>
                <a:off x="11115292" y="4876222"/>
                <a:ext cx="213480" cy="105480"/>
              </p14:xfrm>
            </p:contentPart>
          </mc:Choice>
          <mc:Fallback xmlns="">
            <p:pic>
              <p:nvPicPr>
                <p:cNvPr id="33" name="Ink 32">
                  <a:extLst>
                    <a:ext uri="{FF2B5EF4-FFF2-40B4-BE49-F238E27FC236}">
                      <a16:creationId xmlns:a16="http://schemas.microsoft.com/office/drawing/2014/main" id="{FF11803A-7C78-F556-2D6B-04D78F8BC2D0}"/>
                    </a:ext>
                  </a:extLst>
                </p:cNvPr>
                <p:cNvPicPr/>
                <p:nvPr/>
              </p:nvPicPr>
              <p:blipFill>
                <a:blip r:embed="rId56"/>
                <a:stretch>
                  <a:fillRect/>
                </a:stretch>
              </p:blipFill>
              <p:spPr>
                <a:xfrm>
                  <a:off x="11106652" y="4867582"/>
                  <a:ext cx="231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6132BD0D-B782-C05F-F696-9CE4C2FA65F4}"/>
                    </a:ext>
                  </a:extLst>
                </p14:cNvPr>
                <p14:cNvContentPartPr/>
                <p14:nvPr/>
              </p14:nvContentPartPr>
              <p14:xfrm>
                <a:off x="11365852" y="4892782"/>
                <a:ext cx="207360" cy="107640"/>
              </p14:xfrm>
            </p:contentPart>
          </mc:Choice>
          <mc:Fallback xmlns="">
            <p:pic>
              <p:nvPicPr>
                <p:cNvPr id="34" name="Ink 33">
                  <a:extLst>
                    <a:ext uri="{FF2B5EF4-FFF2-40B4-BE49-F238E27FC236}">
                      <a16:creationId xmlns:a16="http://schemas.microsoft.com/office/drawing/2014/main" id="{6132BD0D-B782-C05F-F696-9CE4C2FA65F4}"/>
                    </a:ext>
                  </a:extLst>
                </p:cNvPr>
                <p:cNvPicPr/>
                <p:nvPr/>
              </p:nvPicPr>
              <p:blipFill>
                <a:blip r:embed="rId58"/>
                <a:stretch>
                  <a:fillRect/>
                </a:stretch>
              </p:blipFill>
              <p:spPr>
                <a:xfrm>
                  <a:off x="11356852" y="4884142"/>
                  <a:ext cx="225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6F8E225-E0AD-E1C5-D12B-FD755EFC97D1}"/>
                    </a:ext>
                  </a:extLst>
                </p14:cNvPr>
                <p14:cNvContentPartPr/>
                <p14:nvPr/>
              </p14:nvContentPartPr>
              <p14:xfrm>
                <a:off x="11604892" y="4869742"/>
                <a:ext cx="34560" cy="122400"/>
              </p14:xfrm>
            </p:contentPart>
          </mc:Choice>
          <mc:Fallback xmlns="">
            <p:pic>
              <p:nvPicPr>
                <p:cNvPr id="35" name="Ink 34">
                  <a:extLst>
                    <a:ext uri="{FF2B5EF4-FFF2-40B4-BE49-F238E27FC236}">
                      <a16:creationId xmlns:a16="http://schemas.microsoft.com/office/drawing/2014/main" id="{86F8E225-E0AD-E1C5-D12B-FD755EFC97D1}"/>
                    </a:ext>
                  </a:extLst>
                </p:cNvPr>
                <p:cNvPicPr/>
                <p:nvPr/>
              </p:nvPicPr>
              <p:blipFill>
                <a:blip r:embed="rId60"/>
                <a:stretch>
                  <a:fillRect/>
                </a:stretch>
              </p:blipFill>
              <p:spPr>
                <a:xfrm>
                  <a:off x="11595892" y="4860742"/>
                  <a:ext cx="52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FDB63374-BA9A-EF15-B193-AAE467F3986B}"/>
                    </a:ext>
                  </a:extLst>
                </p14:cNvPr>
                <p14:cNvContentPartPr/>
                <p14:nvPr/>
              </p14:nvContentPartPr>
              <p14:xfrm>
                <a:off x="11610292" y="4902862"/>
                <a:ext cx="143280" cy="86040"/>
              </p14:xfrm>
            </p:contentPart>
          </mc:Choice>
          <mc:Fallback xmlns="">
            <p:pic>
              <p:nvPicPr>
                <p:cNvPr id="36" name="Ink 35">
                  <a:extLst>
                    <a:ext uri="{FF2B5EF4-FFF2-40B4-BE49-F238E27FC236}">
                      <a16:creationId xmlns:a16="http://schemas.microsoft.com/office/drawing/2014/main" id="{FDB63374-BA9A-EF15-B193-AAE467F3986B}"/>
                    </a:ext>
                  </a:extLst>
                </p:cNvPr>
                <p:cNvPicPr/>
                <p:nvPr/>
              </p:nvPicPr>
              <p:blipFill>
                <a:blip r:embed="rId62"/>
                <a:stretch>
                  <a:fillRect/>
                </a:stretch>
              </p:blipFill>
              <p:spPr>
                <a:xfrm>
                  <a:off x="11601652" y="4894222"/>
                  <a:ext cx="160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B2F83CF-EFA4-A412-E8E1-B46AFDBF7492}"/>
                    </a:ext>
                  </a:extLst>
                </p14:cNvPr>
                <p14:cNvContentPartPr/>
                <p14:nvPr/>
              </p14:nvContentPartPr>
              <p14:xfrm>
                <a:off x="11778412" y="4865062"/>
                <a:ext cx="164880" cy="108000"/>
              </p14:xfrm>
            </p:contentPart>
          </mc:Choice>
          <mc:Fallback xmlns="">
            <p:pic>
              <p:nvPicPr>
                <p:cNvPr id="37" name="Ink 36">
                  <a:extLst>
                    <a:ext uri="{FF2B5EF4-FFF2-40B4-BE49-F238E27FC236}">
                      <a16:creationId xmlns:a16="http://schemas.microsoft.com/office/drawing/2014/main" id="{8B2F83CF-EFA4-A412-E8E1-B46AFDBF7492}"/>
                    </a:ext>
                  </a:extLst>
                </p:cNvPr>
                <p:cNvPicPr/>
                <p:nvPr/>
              </p:nvPicPr>
              <p:blipFill>
                <a:blip r:embed="rId64"/>
                <a:stretch>
                  <a:fillRect/>
                </a:stretch>
              </p:blipFill>
              <p:spPr>
                <a:xfrm>
                  <a:off x="11769412" y="4856422"/>
                  <a:ext cx="182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F1E2C8D1-7562-4257-8D08-23D1D545F212}"/>
                    </a:ext>
                  </a:extLst>
                </p14:cNvPr>
                <p14:cNvContentPartPr/>
                <p14:nvPr/>
              </p14:nvContentPartPr>
              <p14:xfrm>
                <a:off x="10511212" y="4162342"/>
                <a:ext cx="820080" cy="318960"/>
              </p14:xfrm>
            </p:contentPart>
          </mc:Choice>
          <mc:Fallback xmlns="">
            <p:pic>
              <p:nvPicPr>
                <p:cNvPr id="39" name="Ink 38">
                  <a:extLst>
                    <a:ext uri="{FF2B5EF4-FFF2-40B4-BE49-F238E27FC236}">
                      <a16:creationId xmlns:a16="http://schemas.microsoft.com/office/drawing/2014/main" id="{F1E2C8D1-7562-4257-8D08-23D1D545F212}"/>
                    </a:ext>
                  </a:extLst>
                </p:cNvPr>
                <p:cNvPicPr/>
                <p:nvPr/>
              </p:nvPicPr>
              <p:blipFill>
                <a:blip r:embed="rId66"/>
                <a:stretch>
                  <a:fillRect/>
                </a:stretch>
              </p:blipFill>
              <p:spPr>
                <a:xfrm>
                  <a:off x="10502212" y="4153342"/>
                  <a:ext cx="837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F2EEBFFF-3007-FCCD-41C3-7D172B68AF7A}"/>
                    </a:ext>
                  </a:extLst>
                </p14:cNvPr>
                <p14:cNvContentPartPr/>
                <p14:nvPr/>
              </p14:nvContentPartPr>
              <p14:xfrm>
                <a:off x="10415812" y="4125622"/>
                <a:ext cx="228600" cy="169920"/>
              </p14:xfrm>
            </p:contentPart>
          </mc:Choice>
          <mc:Fallback xmlns="">
            <p:pic>
              <p:nvPicPr>
                <p:cNvPr id="40" name="Ink 39">
                  <a:extLst>
                    <a:ext uri="{FF2B5EF4-FFF2-40B4-BE49-F238E27FC236}">
                      <a16:creationId xmlns:a16="http://schemas.microsoft.com/office/drawing/2014/main" id="{F2EEBFFF-3007-FCCD-41C3-7D172B68AF7A}"/>
                    </a:ext>
                  </a:extLst>
                </p:cNvPr>
                <p:cNvPicPr/>
                <p:nvPr/>
              </p:nvPicPr>
              <p:blipFill>
                <a:blip r:embed="rId68"/>
                <a:stretch>
                  <a:fillRect/>
                </a:stretch>
              </p:blipFill>
              <p:spPr>
                <a:xfrm>
                  <a:off x="10407172" y="4116982"/>
                  <a:ext cx="246240" cy="187560"/>
                </a:xfrm>
                <a:prstGeom prst="rect">
                  <a:avLst/>
                </a:prstGeom>
              </p:spPr>
            </p:pic>
          </mc:Fallback>
        </mc:AlternateContent>
      </p:grpSp>
      <p:grpSp>
        <p:nvGrpSpPr>
          <p:cNvPr id="50" name="Group 49">
            <a:extLst>
              <a:ext uri="{FF2B5EF4-FFF2-40B4-BE49-F238E27FC236}">
                <a16:creationId xmlns:a16="http://schemas.microsoft.com/office/drawing/2014/main" id="{40913668-3B60-11D3-F361-A4586C70FC24}"/>
              </a:ext>
            </a:extLst>
          </p:cNvPr>
          <p:cNvGrpSpPr/>
          <p:nvPr/>
        </p:nvGrpSpPr>
        <p:grpSpPr>
          <a:xfrm>
            <a:off x="5689372" y="599782"/>
            <a:ext cx="3442320" cy="1030320"/>
            <a:chOff x="5689372" y="599782"/>
            <a:chExt cx="3442320" cy="103032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2814CE47-4894-FD69-A564-E3B10F2B7A22}"/>
                    </a:ext>
                  </a:extLst>
                </p14:cNvPr>
                <p14:cNvContentPartPr/>
                <p14:nvPr/>
              </p14:nvContentPartPr>
              <p14:xfrm>
                <a:off x="5689372" y="599782"/>
                <a:ext cx="3196440" cy="1029600"/>
              </p14:xfrm>
            </p:contentPart>
          </mc:Choice>
          <mc:Fallback xmlns="">
            <p:pic>
              <p:nvPicPr>
                <p:cNvPr id="42" name="Ink 41">
                  <a:extLst>
                    <a:ext uri="{FF2B5EF4-FFF2-40B4-BE49-F238E27FC236}">
                      <a16:creationId xmlns:a16="http://schemas.microsoft.com/office/drawing/2014/main" id="{2814CE47-4894-FD69-A564-E3B10F2B7A22}"/>
                    </a:ext>
                  </a:extLst>
                </p:cNvPr>
                <p:cNvPicPr/>
                <p:nvPr/>
              </p:nvPicPr>
              <p:blipFill>
                <a:blip r:embed="rId70"/>
                <a:stretch>
                  <a:fillRect/>
                </a:stretch>
              </p:blipFill>
              <p:spPr>
                <a:xfrm>
                  <a:off x="5680732" y="591142"/>
                  <a:ext cx="321408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349CB86A-3EC2-A464-722E-846A5F8CBAF2}"/>
                    </a:ext>
                  </a:extLst>
                </p14:cNvPr>
                <p14:cNvContentPartPr/>
                <p14:nvPr/>
              </p14:nvContentPartPr>
              <p14:xfrm>
                <a:off x="8749372" y="1529302"/>
                <a:ext cx="139320" cy="100800"/>
              </p14:xfrm>
            </p:contentPart>
          </mc:Choice>
          <mc:Fallback xmlns="">
            <p:pic>
              <p:nvPicPr>
                <p:cNvPr id="43" name="Ink 42">
                  <a:extLst>
                    <a:ext uri="{FF2B5EF4-FFF2-40B4-BE49-F238E27FC236}">
                      <a16:creationId xmlns:a16="http://schemas.microsoft.com/office/drawing/2014/main" id="{349CB86A-3EC2-A464-722E-846A5F8CBAF2}"/>
                    </a:ext>
                  </a:extLst>
                </p:cNvPr>
                <p:cNvPicPr/>
                <p:nvPr/>
              </p:nvPicPr>
              <p:blipFill>
                <a:blip r:embed="rId72"/>
                <a:stretch>
                  <a:fillRect/>
                </a:stretch>
              </p:blipFill>
              <p:spPr>
                <a:xfrm>
                  <a:off x="8740732" y="1520662"/>
                  <a:ext cx="156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5542EAAD-E29D-C20F-FFA4-DCB777BE71BD}"/>
                    </a:ext>
                  </a:extLst>
                </p14:cNvPr>
                <p14:cNvContentPartPr/>
                <p14:nvPr/>
              </p14:nvContentPartPr>
              <p14:xfrm>
                <a:off x="8420692" y="704542"/>
                <a:ext cx="176400" cy="266760"/>
              </p14:xfrm>
            </p:contentPart>
          </mc:Choice>
          <mc:Fallback xmlns="">
            <p:pic>
              <p:nvPicPr>
                <p:cNvPr id="44" name="Ink 43">
                  <a:extLst>
                    <a:ext uri="{FF2B5EF4-FFF2-40B4-BE49-F238E27FC236}">
                      <a16:creationId xmlns:a16="http://schemas.microsoft.com/office/drawing/2014/main" id="{5542EAAD-E29D-C20F-FFA4-DCB777BE71BD}"/>
                    </a:ext>
                  </a:extLst>
                </p:cNvPr>
                <p:cNvPicPr/>
                <p:nvPr/>
              </p:nvPicPr>
              <p:blipFill>
                <a:blip r:embed="rId74"/>
                <a:stretch>
                  <a:fillRect/>
                </a:stretch>
              </p:blipFill>
              <p:spPr>
                <a:xfrm>
                  <a:off x="8412052" y="695902"/>
                  <a:ext cx="194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979CEA88-02A9-04A7-D4D9-E43EFF01B321}"/>
                    </a:ext>
                  </a:extLst>
                </p14:cNvPr>
                <p14:cNvContentPartPr/>
                <p14:nvPr/>
              </p14:nvContentPartPr>
              <p14:xfrm>
                <a:off x="8635252" y="853582"/>
                <a:ext cx="73080" cy="127440"/>
              </p14:xfrm>
            </p:contentPart>
          </mc:Choice>
          <mc:Fallback xmlns="">
            <p:pic>
              <p:nvPicPr>
                <p:cNvPr id="45" name="Ink 44">
                  <a:extLst>
                    <a:ext uri="{FF2B5EF4-FFF2-40B4-BE49-F238E27FC236}">
                      <a16:creationId xmlns:a16="http://schemas.microsoft.com/office/drawing/2014/main" id="{979CEA88-02A9-04A7-D4D9-E43EFF01B321}"/>
                    </a:ext>
                  </a:extLst>
                </p:cNvPr>
                <p:cNvPicPr/>
                <p:nvPr/>
              </p:nvPicPr>
              <p:blipFill>
                <a:blip r:embed="rId76"/>
                <a:stretch>
                  <a:fillRect/>
                </a:stretch>
              </p:blipFill>
              <p:spPr>
                <a:xfrm>
                  <a:off x="8626252" y="844582"/>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33D44B21-8534-1813-17E7-C07F17B2094F}"/>
                    </a:ext>
                  </a:extLst>
                </p14:cNvPr>
                <p14:cNvContentPartPr/>
                <p14:nvPr/>
              </p14:nvContentPartPr>
              <p14:xfrm>
                <a:off x="8755852" y="867982"/>
                <a:ext cx="270000" cy="144360"/>
              </p14:xfrm>
            </p:contentPart>
          </mc:Choice>
          <mc:Fallback xmlns="">
            <p:pic>
              <p:nvPicPr>
                <p:cNvPr id="46" name="Ink 45">
                  <a:extLst>
                    <a:ext uri="{FF2B5EF4-FFF2-40B4-BE49-F238E27FC236}">
                      <a16:creationId xmlns:a16="http://schemas.microsoft.com/office/drawing/2014/main" id="{33D44B21-8534-1813-17E7-C07F17B2094F}"/>
                    </a:ext>
                  </a:extLst>
                </p:cNvPr>
                <p:cNvPicPr/>
                <p:nvPr/>
              </p:nvPicPr>
              <p:blipFill>
                <a:blip r:embed="rId78"/>
                <a:stretch>
                  <a:fillRect/>
                </a:stretch>
              </p:blipFill>
              <p:spPr>
                <a:xfrm>
                  <a:off x="8747212" y="858982"/>
                  <a:ext cx="287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8CD74EE7-443B-6863-4BDB-311589BED2F0}"/>
                    </a:ext>
                  </a:extLst>
                </p14:cNvPr>
                <p14:cNvContentPartPr/>
                <p14:nvPr/>
              </p14:nvContentPartPr>
              <p14:xfrm>
                <a:off x="8999572" y="819022"/>
                <a:ext cx="21960" cy="15840"/>
              </p14:xfrm>
            </p:contentPart>
          </mc:Choice>
          <mc:Fallback xmlns="">
            <p:pic>
              <p:nvPicPr>
                <p:cNvPr id="48" name="Ink 47">
                  <a:extLst>
                    <a:ext uri="{FF2B5EF4-FFF2-40B4-BE49-F238E27FC236}">
                      <a16:creationId xmlns:a16="http://schemas.microsoft.com/office/drawing/2014/main" id="{8CD74EE7-443B-6863-4BDB-311589BED2F0}"/>
                    </a:ext>
                  </a:extLst>
                </p:cNvPr>
                <p:cNvPicPr/>
                <p:nvPr/>
              </p:nvPicPr>
              <p:blipFill>
                <a:blip r:embed="rId80"/>
                <a:stretch>
                  <a:fillRect/>
                </a:stretch>
              </p:blipFill>
              <p:spPr>
                <a:xfrm>
                  <a:off x="8990572" y="810382"/>
                  <a:ext cx="39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0FAA64F0-BB63-C850-3B79-05059A256742}"/>
                    </a:ext>
                  </a:extLst>
                </p14:cNvPr>
                <p14:cNvContentPartPr/>
                <p14:nvPr/>
              </p14:nvContentPartPr>
              <p14:xfrm>
                <a:off x="9004972" y="771502"/>
                <a:ext cx="126720" cy="308520"/>
              </p14:xfrm>
            </p:contentPart>
          </mc:Choice>
          <mc:Fallback xmlns="">
            <p:pic>
              <p:nvPicPr>
                <p:cNvPr id="49" name="Ink 48">
                  <a:extLst>
                    <a:ext uri="{FF2B5EF4-FFF2-40B4-BE49-F238E27FC236}">
                      <a16:creationId xmlns:a16="http://schemas.microsoft.com/office/drawing/2014/main" id="{0FAA64F0-BB63-C850-3B79-05059A256742}"/>
                    </a:ext>
                  </a:extLst>
                </p:cNvPr>
                <p:cNvPicPr/>
                <p:nvPr/>
              </p:nvPicPr>
              <p:blipFill>
                <a:blip r:embed="rId82"/>
                <a:stretch>
                  <a:fillRect/>
                </a:stretch>
              </p:blipFill>
              <p:spPr>
                <a:xfrm>
                  <a:off x="8996332" y="762502"/>
                  <a:ext cx="144360" cy="326160"/>
                </a:xfrm>
                <a:prstGeom prst="rect">
                  <a:avLst/>
                </a:prstGeom>
              </p:spPr>
            </p:pic>
          </mc:Fallback>
        </mc:AlternateContent>
      </p:grpSp>
      <p:grpSp>
        <p:nvGrpSpPr>
          <p:cNvPr id="57" name="Group 56">
            <a:extLst>
              <a:ext uri="{FF2B5EF4-FFF2-40B4-BE49-F238E27FC236}">
                <a16:creationId xmlns:a16="http://schemas.microsoft.com/office/drawing/2014/main" id="{A431A2D0-EAEE-96F1-1718-8956B0C6E4DF}"/>
              </a:ext>
            </a:extLst>
          </p:cNvPr>
          <p:cNvGrpSpPr/>
          <p:nvPr/>
        </p:nvGrpSpPr>
        <p:grpSpPr>
          <a:xfrm>
            <a:off x="9377212" y="2205742"/>
            <a:ext cx="1029240" cy="1154880"/>
            <a:chOff x="9377212" y="2205742"/>
            <a:chExt cx="1029240" cy="115488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EC803030-B70F-EFC1-A850-CEF91E87BBDD}"/>
                    </a:ext>
                  </a:extLst>
                </p14:cNvPr>
                <p14:cNvContentPartPr/>
                <p14:nvPr/>
              </p14:nvContentPartPr>
              <p14:xfrm>
                <a:off x="9377212" y="2205742"/>
                <a:ext cx="318960" cy="1058760"/>
              </p14:xfrm>
            </p:contentPart>
          </mc:Choice>
          <mc:Fallback xmlns="">
            <p:pic>
              <p:nvPicPr>
                <p:cNvPr id="51" name="Ink 50">
                  <a:extLst>
                    <a:ext uri="{FF2B5EF4-FFF2-40B4-BE49-F238E27FC236}">
                      <a16:creationId xmlns:a16="http://schemas.microsoft.com/office/drawing/2014/main" id="{EC803030-B70F-EFC1-A850-CEF91E87BBDD}"/>
                    </a:ext>
                  </a:extLst>
                </p:cNvPr>
                <p:cNvPicPr/>
                <p:nvPr/>
              </p:nvPicPr>
              <p:blipFill>
                <a:blip r:embed="rId84"/>
                <a:stretch>
                  <a:fillRect/>
                </a:stretch>
              </p:blipFill>
              <p:spPr>
                <a:xfrm>
                  <a:off x="9368212" y="2196742"/>
                  <a:ext cx="3366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CF375DA3-2CD4-8DD6-38FE-E1796C5FF4CD}"/>
                    </a:ext>
                  </a:extLst>
                </p14:cNvPr>
                <p14:cNvContentPartPr/>
                <p14:nvPr/>
              </p14:nvContentPartPr>
              <p14:xfrm>
                <a:off x="9562612" y="3207262"/>
                <a:ext cx="167760" cy="153360"/>
              </p14:xfrm>
            </p:contentPart>
          </mc:Choice>
          <mc:Fallback xmlns="">
            <p:pic>
              <p:nvPicPr>
                <p:cNvPr id="52" name="Ink 51">
                  <a:extLst>
                    <a:ext uri="{FF2B5EF4-FFF2-40B4-BE49-F238E27FC236}">
                      <a16:creationId xmlns:a16="http://schemas.microsoft.com/office/drawing/2014/main" id="{CF375DA3-2CD4-8DD6-38FE-E1796C5FF4CD}"/>
                    </a:ext>
                  </a:extLst>
                </p:cNvPr>
                <p:cNvPicPr/>
                <p:nvPr/>
              </p:nvPicPr>
              <p:blipFill>
                <a:blip r:embed="rId86"/>
                <a:stretch>
                  <a:fillRect/>
                </a:stretch>
              </p:blipFill>
              <p:spPr>
                <a:xfrm>
                  <a:off x="9553612" y="3198622"/>
                  <a:ext cx="185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22F998C-1FED-0ACD-BB94-EDC5609C9B39}"/>
                    </a:ext>
                  </a:extLst>
                </p14:cNvPr>
                <p14:cNvContentPartPr/>
                <p14:nvPr/>
              </p14:nvContentPartPr>
              <p14:xfrm>
                <a:off x="9857092" y="2631982"/>
                <a:ext cx="132480" cy="331920"/>
              </p14:xfrm>
            </p:contentPart>
          </mc:Choice>
          <mc:Fallback xmlns="">
            <p:pic>
              <p:nvPicPr>
                <p:cNvPr id="53" name="Ink 52">
                  <a:extLst>
                    <a:ext uri="{FF2B5EF4-FFF2-40B4-BE49-F238E27FC236}">
                      <a16:creationId xmlns:a16="http://schemas.microsoft.com/office/drawing/2014/main" id="{922F998C-1FED-0ACD-BB94-EDC5609C9B39}"/>
                    </a:ext>
                  </a:extLst>
                </p:cNvPr>
                <p:cNvPicPr/>
                <p:nvPr/>
              </p:nvPicPr>
              <p:blipFill>
                <a:blip r:embed="rId88"/>
                <a:stretch>
                  <a:fillRect/>
                </a:stretch>
              </p:blipFill>
              <p:spPr>
                <a:xfrm>
                  <a:off x="9848092" y="2622982"/>
                  <a:ext cx="1501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D36064D5-CA27-81D2-3179-F79E0F6CDDA8}"/>
                    </a:ext>
                  </a:extLst>
                </p14:cNvPr>
                <p14:cNvContentPartPr/>
                <p14:nvPr/>
              </p14:nvContentPartPr>
              <p14:xfrm>
                <a:off x="10001812" y="2726662"/>
                <a:ext cx="112320" cy="188640"/>
              </p14:xfrm>
            </p:contentPart>
          </mc:Choice>
          <mc:Fallback xmlns="">
            <p:pic>
              <p:nvPicPr>
                <p:cNvPr id="54" name="Ink 53">
                  <a:extLst>
                    <a:ext uri="{FF2B5EF4-FFF2-40B4-BE49-F238E27FC236}">
                      <a16:creationId xmlns:a16="http://schemas.microsoft.com/office/drawing/2014/main" id="{D36064D5-CA27-81D2-3179-F79E0F6CDDA8}"/>
                    </a:ext>
                  </a:extLst>
                </p:cNvPr>
                <p:cNvPicPr/>
                <p:nvPr/>
              </p:nvPicPr>
              <p:blipFill>
                <a:blip r:embed="rId90"/>
                <a:stretch>
                  <a:fillRect/>
                </a:stretch>
              </p:blipFill>
              <p:spPr>
                <a:xfrm>
                  <a:off x="9992812" y="2717662"/>
                  <a:ext cx="129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942CFC31-1ECE-3E21-971C-6CCDD02E695D}"/>
                    </a:ext>
                  </a:extLst>
                </p14:cNvPr>
                <p14:cNvContentPartPr/>
                <p14:nvPr/>
              </p14:nvContentPartPr>
              <p14:xfrm>
                <a:off x="10158412" y="2724502"/>
                <a:ext cx="72720" cy="185040"/>
              </p14:xfrm>
            </p:contentPart>
          </mc:Choice>
          <mc:Fallback xmlns="">
            <p:pic>
              <p:nvPicPr>
                <p:cNvPr id="55" name="Ink 54">
                  <a:extLst>
                    <a:ext uri="{FF2B5EF4-FFF2-40B4-BE49-F238E27FC236}">
                      <a16:creationId xmlns:a16="http://schemas.microsoft.com/office/drawing/2014/main" id="{942CFC31-1ECE-3E21-971C-6CCDD02E695D}"/>
                    </a:ext>
                  </a:extLst>
                </p:cNvPr>
                <p:cNvPicPr/>
                <p:nvPr/>
              </p:nvPicPr>
              <p:blipFill>
                <a:blip r:embed="rId92"/>
                <a:stretch>
                  <a:fillRect/>
                </a:stretch>
              </p:blipFill>
              <p:spPr>
                <a:xfrm>
                  <a:off x="10149412" y="2715502"/>
                  <a:ext cx="90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9E3FA8E9-ADF6-29D4-FB3F-4ABA6C48A615}"/>
                    </a:ext>
                  </a:extLst>
                </p14:cNvPr>
                <p14:cNvContentPartPr/>
                <p14:nvPr/>
              </p14:nvContentPartPr>
              <p14:xfrm>
                <a:off x="10272892" y="2620822"/>
                <a:ext cx="133560" cy="277920"/>
              </p14:xfrm>
            </p:contentPart>
          </mc:Choice>
          <mc:Fallback xmlns="">
            <p:pic>
              <p:nvPicPr>
                <p:cNvPr id="56" name="Ink 55">
                  <a:extLst>
                    <a:ext uri="{FF2B5EF4-FFF2-40B4-BE49-F238E27FC236}">
                      <a16:creationId xmlns:a16="http://schemas.microsoft.com/office/drawing/2014/main" id="{9E3FA8E9-ADF6-29D4-FB3F-4ABA6C48A615}"/>
                    </a:ext>
                  </a:extLst>
                </p:cNvPr>
                <p:cNvPicPr/>
                <p:nvPr/>
              </p:nvPicPr>
              <p:blipFill>
                <a:blip r:embed="rId94"/>
                <a:stretch>
                  <a:fillRect/>
                </a:stretch>
              </p:blipFill>
              <p:spPr>
                <a:xfrm>
                  <a:off x="10264252" y="2612182"/>
                  <a:ext cx="151200" cy="295560"/>
                </a:xfrm>
                <a:prstGeom prst="rect">
                  <a:avLst/>
                </a:prstGeom>
              </p:spPr>
            </p:pic>
          </mc:Fallback>
        </mc:AlternateContent>
      </p:grpSp>
      <p:grpSp>
        <p:nvGrpSpPr>
          <p:cNvPr id="60" name="Group 59">
            <a:extLst>
              <a:ext uri="{FF2B5EF4-FFF2-40B4-BE49-F238E27FC236}">
                <a16:creationId xmlns:a16="http://schemas.microsoft.com/office/drawing/2014/main" id="{731FC510-5B15-C7DA-0867-456C08E5DE85}"/>
              </a:ext>
            </a:extLst>
          </p:cNvPr>
          <p:cNvGrpSpPr/>
          <p:nvPr/>
        </p:nvGrpSpPr>
        <p:grpSpPr>
          <a:xfrm>
            <a:off x="9837292" y="4068382"/>
            <a:ext cx="353160" cy="85320"/>
            <a:chOff x="9837292" y="4068382"/>
            <a:chExt cx="353160" cy="85320"/>
          </a:xfrm>
        </p:grpSpPr>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D4DD89E8-4A3E-E557-A3DC-36F86FC997A1}"/>
                    </a:ext>
                  </a:extLst>
                </p14:cNvPr>
                <p14:cNvContentPartPr/>
                <p14:nvPr/>
              </p14:nvContentPartPr>
              <p14:xfrm>
                <a:off x="9837292" y="4068382"/>
                <a:ext cx="347040" cy="13320"/>
              </p14:xfrm>
            </p:contentPart>
          </mc:Choice>
          <mc:Fallback xmlns="">
            <p:pic>
              <p:nvPicPr>
                <p:cNvPr id="58" name="Ink 57">
                  <a:extLst>
                    <a:ext uri="{FF2B5EF4-FFF2-40B4-BE49-F238E27FC236}">
                      <a16:creationId xmlns:a16="http://schemas.microsoft.com/office/drawing/2014/main" id="{D4DD89E8-4A3E-E557-A3DC-36F86FC997A1}"/>
                    </a:ext>
                  </a:extLst>
                </p:cNvPr>
                <p:cNvPicPr/>
                <p:nvPr/>
              </p:nvPicPr>
              <p:blipFill>
                <a:blip r:embed="rId96"/>
                <a:stretch>
                  <a:fillRect/>
                </a:stretch>
              </p:blipFill>
              <p:spPr>
                <a:xfrm>
                  <a:off x="9828652" y="4059742"/>
                  <a:ext cx="364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CBEF9B39-2498-AE7C-F6A4-9021276B880D}"/>
                    </a:ext>
                  </a:extLst>
                </p14:cNvPr>
                <p14:cNvContentPartPr/>
                <p14:nvPr/>
              </p14:nvContentPartPr>
              <p14:xfrm>
                <a:off x="9881572" y="4147942"/>
                <a:ext cx="308880" cy="5760"/>
              </p14:xfrm>
            </p:contentPart>
          </mc:Choice>
          <mc:Fallback xmlns="">
            <p:pic>
              <p:nvPicPr>
                <p:cNvPr id="59" name="Ink 58">
                  <a:extLst>
                    <a:ext uri="{FF2B5EF4-FFF2-40B4-BE49-F238E27FC236}">
                      <a16:creationId xmlns:a16="http://schemas.microsoft.com/office/drawing/2014/main" id="{CBEF9B39-2498-AE7C-F6A4-9021276B880D}"/>
                    </a:ext>
                  </a:extLst>
                </p:cNvPr>
                <p:cNvPicPr/>
                <p:nvPr/>
              </p:nvPicPr>
              <p:blipFill>
                <a:blip r:embed="rId98"/>
                <a:stretch>
                  <a:fillRect/>
                </a:stretch>
              </p:blipFill>
              <p:spPr>
                <a:xfrm>
                  <a:off x="9872572" y="4138942"/>
                  <a:ext cx="326520" cy="23400"/>
                </a:xfrm>
                <a:prstGeom prst="rect">
                  <a:avLst/>
                </a:prstGeom>
              </p:spPr>
            </p:pic>
          </mc:Fallback>
        </mc:AlternateContent>
      </p:grpSp>
    </p:spTree>
    <p:extLst>
      <p:ext uri="{BB962C8B-B14F-4D97-AF65-F5344CB8AC3E}">
        <p14:creationId xmlns:p14="http://schemas.microsoft.com/office/powerpoint/2010/main" val="3740633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endParaRP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of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F012BF6A-7401-14BB-5D16-7B9BB93FFC96}"/>
              </a:ext>
            </a:extLst>
          </p:cNvPr>
          <p:cNvSpPr txBox="1"/>
          <p:nvPr/>
        </p:nvSpPr>
        <p:spPr>
          <a:xfrm>
            <a:off x="191294" y="785526"/>
            <a:ext cx="11867740" cy="2246769"/>
          </a:xfrm>
          <a:prstGeom prst="rect">
            <a:avLst/>
          </a:prstGeom>
          <a:noFill/>
        </p:spPr>
        <p:txBody>
          <a:bodyPr wrap="square">
            <a:spAutoFit/>
          </a:bodyPr>
          <a:lstStyle/>
          <a:p>
            <a:r>
              <a:rPr lang="en-US" b="0" i="0" dirty="0">
                <a:solidFill>
                  <a:srgbClr val="475E75"/>
                </a:solidFill>
                <a:effectLst/>
                <a:latin typeface="72" panose="020B0503030000000003" pitchFamily="34" charset="0"/>
              </a:rPr>
              <a:t>With the 2102 release, the SAP BTP ABAP Environment opened up the door for analytics developments. The programming model follows the same “RAP” paradigm as in the transactional world: The entity model is implemented with CDS views that make use of additional analytical annotations that were now also released for the usage in the BTP ABAP Environment ("Steampunk”).</a:t>
            </a:r>
            <a:br>
              <a:rPr lang="en-US" dirty="0"/>
            </a:br>
            <a:br>
              <a:rPr lang="en-US" dirty="0"/>
            </a:br>
            <a:r>
              <a:rPr lang="en-US" b="0" i="0" dirty="0">
                <a:solidFill>
                  <a:srgbClr val="475E75"/>
                </a:solidFill>
                <a:effectLst/>
                <a:latin typeface="72" panose="020B0503030000000003" pitchFamily="34" charset="0"/>
              </a:rPr>
              <a:t>As there is no access to the analytical backend transactions nor to the analytical key user tools, an analytical preview was also introduced, so that a developer can test his developments directly in the ABAP Development Tools.</a:t>
            </a:r>
            <a:br>
              <a:rPr lang="en-US" dirty="0"/>
            </a:br>
            <a:br>
              <a:rPr lang="en-US" dirty="0"/>
            </a:br>
            <a:r>
              <a:rPr lang="en-US" b="0" i="0" dirty="0">
                <a:solidFill>
                  <a:srgbClr val="475E75"/>
                </a:solidFill>
                <a:effectLst/>
                <a:latin typeface="72" panose="020B0503030000000003" pitchFamily="34" charset="0"/>
              </a:rPr>
              <a:t>Another novelty is the introduction of an analytical service exposure. For an analytical service to be used as real time connection with a supported client (like e.g., SAP Analytics Cloud), the SAP Information Access protocol (</a:t>
            </a:r>
            <a:r>
              <a:rPr lang="en-US" b="0" i="0" dirty="0" err="1">
                <a:solidFill>
                  <a:srgbClr val="475E75"/>
                </a:solidFill>
                <a:effectLst/>
                <a:latin typeface="72" panose="020B0503030000000003" pitchFamily="34" charset="0"/>
              </a:rPr>
              <a:t>InA</a:t>
            </a:r>
            <a:r>
              <a:rPr lang="en-US" b="0" i="0" dirty="0">
                <a:solidFill>
                  <a:srgbClr val="475E75"/>
                </a:solidFill>
                <a:effectLst/>
                <a:latin typeface="72" panose="020B0503030000000003" pitchFamily="34" charset="0"/>
              </a:rPr>
              <a:t>) is required whereas transactional services rely on the OData protocol.</a:t>
            </a:r>
            <a:endParaRPr lang="en-IN" dirty="0"/>
          </a:p>
        </p:txBody>
      </p:sp>
      <p:pic>
        <p:nvPicPr>
          <p:cNvPr id="3074" name="Picture 2">
            <a:extLst>
              <a:ext uri="{FF2B5EF4-FFF2-40B4-BE49-F238E27FC236}">
                <a16:creationId xmlns:a16="http://schemas.microsoft.com/office/drawing/2014/main" id="{2AE675FC-13D1-8F2B-9883-EE79A0F0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445" y="2947502"/>
            <a:ext cx="6439407" cy="3550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4770496"/>
          </a:xfrm>
          <a:prstGeom prst="rect">
            <a:avLst/>
          </a:prstGeom>
          <a:noFill/>
          <a:ln>
            <a:noFill/>
          </a:ln>
        </p:spPr>
        <p:txBody>
          <a:bodyPr spcFirstLastPara="1" wrap="square" lIns="91425" tIns="45700" rIns="91425" bIns="45700" anchor="t" anchorCtr="0">
            <a:spAutoFit/>
          </a:bodyPr>
          <a:lstStyle/>
          <a:p>
            <a:pPr fontAlgn="ctr"/>
            <a:r>
              <a:rPr lang="en-US" sz="1600" b="0" i="0" dirty="0">
                <a:solidFill>
                  <a:schemeClr val="accent6"/>
                </a:solidFill>
                <a:effectLst/>
                <a:latin typeface="Google Sans"/>
              </a:rPr>
              <a:t>An Analytical List Page (ALP) is a SAP Fiori element that allows users to analyze data and take action on it. It's a key component of SAP Fiori embedded analytics. </a:t>
            </a:r>
          </a:p>
          <a:p>
            <a:pPr fontAlgn="ctr"/>
            <a:endParaRPr lang="en-US" sz="1600" b="0" i="0" dirty="0">
              <a:solidFill>
                <a:schemeClr val="accent6"/>
              </a:solidFill>
              <a:effectLst/>
              <a:latin typeface="Google Sans"/>
            </a:endParaRPr>
          </a:p>
          <a:p>
            <a:r>
              <a:rPr lang="en-US" sz="1600" b="0" i="0" dirty="0">
                <a:solidFill>
                  <a:schemeClr val="accent6"/>
                </a:solidFill>
                <a:effectLst/>
                <a:latin typeface="Google Sans"/>
              </a:rPr>
              <a:t>Here are some things you can do with an ALP:</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Analyze data: Use KPIs, charts, tables, and visual filters to analyze data from different perspectives</a:t>
            </a:r>
          </a:p>
          <a:p>
            <a:pPr>
              <a:buFont typeface="Arial" panose="020B0604020202020204" pitchFamily="34" charset="0"/>
              <a:buChar char="•"/>
            </a:pPr>
            <a:r>
              <a:rPr lang="en-US" sz="1600" b="0" i="0" dirty="0">
                <a:solidFill>
                  <a:schemeClr val="accent6"/>
                </a:solidFill>
                <a:effectLst/>
                <a:latin typeface="Google Sans"/>
              </a:rPr>
              <a:t>Investigate root causes: Drill down to find root causes</a:t>
            </a:r>
          </a:p>
          <a:p>
            <a:pPr>
              <a:buFont typeface="Arial" panose="020B0604020202020204" pitchFamily="34" charset="0"/>
              <a:buChar char="•"/>
            </a:pPr>
            <a:r>
              <a:rPr lang="en-US" sz="1600" b="0" i="0" dirty="0">
                <a:solidFill>
                  <a:schemeClr val="accent6"/>
                </a:solidFill>
                <a:effectLst/>
                <a:latin typeface="Google Sans"/>
              </a:rPr>
              <a:t>Act on transactional content: Take action on transactional content</a:t>
            </a:r>
          </a:p>
          <a:p>
            <a:pPr>
              <a:buFont typeface="Arial" panose="020B0604020202020204" pitchFamily="34" charset="0"/>
              <a:buChar char="•"/>
            </a:pPr>
            <a:r>
              <a:rPr lang="en-US" sz="1600" b="0" i="0" dirty="0">
                <a:solidFill>
                  <a:schemeClr val="accent6"/>
                </a:solidFill>
                <a:effectLst/>
                <a:latin typeface="Google Sans"/>
              </a:rPr>
              <a:t>Build apps: Create apps that visualize and report data</a:t>
            </a:r>
          </a:p>
          <a:p>
            <a:pPr fontAlgn="ctr">
              <a:buFont typeface="Arial" panose="020B0604020202020204" pitchFamily="34" charset="0"/>
              <a:buChar char="•"/>
            </a:pPr>
            <a:r>
              <a:rPr lang="en-US" sz="1600" b="0" i="0" dirty="0">
                <a:solidFill>
                  <a:schemeClr val="accent6"/>
                </a:solidFill>
                <a:effectLst/>
                <a:latin typeface="Google Sans"/>
              </a:rPr>
              <a:t>Combine data: Combine transactional and analytical data using charts and tables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have a flexible layout that can be customized in a number of ways, including:</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Sorting: Sort the work list</a:t>
            </a:r>
          </a:p>
          <a:p>
            <a:pPr>
              <a:buFont typeface="Arial" panose="020B0604020202020204" pitchFamily="34" charset="0"/>
              <a:buChar char="•"/>
            </a:pPr>
            <a:r>
              <a:rPr lang="en-US" sz="1600" b="0" i="0" dirty="0">
                <a:solidFill>
                  <a:schemeClr val="accent6"/>
                </a:solidFill>
                <a:effectLst/>
                <a:latin typeface="Google Sans"/>
              </a:rPr>
              <a:t>Page layout: Set page layout preferences</a:t>
            </a:r>
          </a:p>
          <a:p>
            <a:pPr>
              <a:buFont typeface="Arial" panose="020B0604020202020204" pitchFamily="34" charset="0"/>
              <a:buChar char="•"/>
            </a:pPr>
            <a:r>
              <a:rPr lang="en-US" sz="1600" b="0" i="0" dirty="0">
                <a:solidFill>
                  <a:schemeClr val="accent6"/>
                </a:solidFill>
                <a:effectLst/>
                <a:latin typeface="Google Sans"/>
              </a:rPr>
              <a:t>Filters: Set filters and save filter selections</a:t>
            </a:r>
          </a:p>
          <a:p>
            <a:pPr fontAlgn="ctr">
              <a:buFont typeface="Arial" panose="020B0604020202020204" pitchFamily="34" charset="0"/>
              <a:buChar char="•"/>
            </a:pPr>
            <a:r>
              <a:rPr lang="en-US" sz="1600" b="0" i="0" dirty="0">
                <a:solidFill>
                  <a:schemeClr val="accent6"/>
                </a:solidFill>
                <a:effectLst/>
                <a:latin typeface="Google Sans"/>
              </a:rPr>
              <a:t>Default views: Set default views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are organized into two sections: a header section for setting filters, and a content section for displaying charts and lists. </a:t>
            </a: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 Analytic List Page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026" name="Picture 2">
            <a:extLst>
              <a:ext uri="{FF2B5EF4-FFF2-40B4-BE49-F238E27FC236}">
                <a16:creationId xmlns:a16="http://schemas.microsoft.com/office/drawing/2014/main" id="{B3ECA6DD-C9AA-4D18-5138-18DA1E29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58" y="1091258"/>
            <a:ext cx="9296752" cy="5232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32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5570715"/>
          </a:xfrm>
          <a:prstGeom prst="rect">
            <a:avLst/>
          </a:prstGeom>
          <a:noFill/>
          <a:ln>
            <a:noFill/>
          </a:ln>
        </p:spPr>
        <p:txBody>
          <a:bodyPr spcFirstLastPara="1" wrap="square" lIns="91425" tIns="45700" rIns="91425" bIns="45700" anchor="t" anchorCtr="0">
            <a:spAutoFit/>
          </a:bodyPr>
          <a:lstStyle/>
          <a:p>
            <a:pPr fontAlgn="ctr"/>
            <a:r>
              <a:rPr lang="en-US" sz="1800" b="0" i="0" dirty="0">
                <a:solidFill>
                  <a:schemeClr val="accent6"/>
                </a:solidFill>
                <a:effectLst/>
                <a:latin typeface="Google Sans"/>
              </a:rPr>
              <a:t>The Overview Page (OVP) in SAP is a data-driven app that provides users with a single page of information based on their role or domain. It helps users focus on important tasks by allowing them to quickly view, filter, and react to information. </a:t>
            </a:r>
          </a:p>
          <a:p>
            <a:pPr fontAlgn="ct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Here are some things to know about the OVP: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Structure</a:t>
            </a:r>
          </a:p>
          <a:p>
            <a:pPr fontAlgn="ctr">
              <a:buFont typeface="Arial" panose="020B0604020202020204" pitchFamily="34" charset="0"/>
              <a:buChar char="•"/>
            </a:pPr>
            <a:r>
              <a:rPr lang="en-US" sz="1800" b="0" i="0" dirty="0">
                <a:solidFill>
                  <a:schemeClr val="accent6"/>
                </a:solidFill>
                <a:effectLst/>
                <a:latin typeface="Google Sans"/>
              </a:rPr>
              <a:t>The OVP has a header area and a content area. The content area displays cards that can contain charts, lists, tables, or text. </a:t>
            </a:r>
          </a:p>
          <a:p>
            <a:pPr>
              <a:buFont typeface="Arial" panose="020B0604020202020204" pitchFamily="34" charset="0"/>
              <a:buChar char="•"/>
            </a:pPr>
            <a:r>
              <a:rPr lang="en-US" sz="1800" b="0" i="0" dirty="0">
                <a:solidFill>
                  <a:schemeClr val="accent6"/>
                </a:solidFill>
                <a:effectLst/>
                <a:latin typeface="Google Sans"/>
              </a:rPr>
              <a:t>Cards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The OVP supports both standard and custom cards. Standard cards are entry-level views of the most relevant app data for a given topic or issue. Custom cards allow you to define the appearance and content of a card.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List cards</a:t>
            </a:r>
          </a:p>
          <a:p>
            <a:pPr fontAlgn="ctr">
              <a:buFont typeface="Arial" panose="020B0604020202020204" pitchFamily="34" charset="0"/>
              <a:buChar char="•"/>
            </a:pPr>
            <a:r>
              <a:rPr lang="en-US" sz="1800" b="0" i="0" dirty="0">
                <a:solidFill>
                  <a:schemeClr val="accent6"/>
                </a:solidFill>
                <a:effectLst/>
                <a:latin typeface="Google Sans"/>
              </a:rPr>
              <a:t>The OVP supports three types of list cards: list card, bar chart list card, and link list card. </a:t>
            </a:r>
          </a:p>
          <a:p>
            <a:pPr>
              <a:buFont typeface="Arial" panose="020B0604020202020204" pitchFamily="34" charset="0"/>
              <a:buChar char="•"/>
            </a:pPr>
            <a:r>
              <a:rPr lang="en-US" sz="1800" b="0" i="0" dirty="0">
                <a:solidFill>
                  <a:schemeClr val="accent6"/>
                </a:solidFill>
                <a:effectLst/>
                <a:latin typeface="Google Sans"/>
              </a:rPr>
              <a:t>Flavors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List cards can have two types of flavors: standard and bar. Standard flavor cards display items as numbers and text, while bar flavor cards display items as a combination of numbers, text, and a bar. </a:t>
            </a:r>
          </a:p>
          <a:p>
            <a:br>
              <a:rPr lang="en-US" sz="1800" b="0" i="0" dirty="0">
                <a:solidFill>
                  <a:schemeClr val="accent6"/>
                </a:solidFill>
                <a:effectLst/>
                <a:latin typeface="Google Sans"/>
              </a:rPr>
            </a:br>
            <a:endParaRPr lang="en-US" b="0" i="0" dirty="0">
              <a:solidFill>
                <a:schemeClr val="accent6"/>
              </a:solidFill>
              <a:effectLst/>
              <a:latin typeface="Google Sans"/>
            </a:endParaRP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 – Overview pages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605577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50" name="Picture 2">
            <a:extLst>
              <a:ext uri="{FF2B5EF4-FFF2-40B4-BE49-F238E27FC236}">
                <a16:creationId xmlns:a16="http://schemas.microsoft.com/office/drawing/2014/main" id="{A5D72657-9D4D-24EF-A5D4-51328817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4" y="838444"/>
            <a:ext cx="10161844" cy="572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34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5570715"/>
          </a:xfrm>
          <a:prstGeom prst="rect">
            <a:avLst/>
          </a:prstGeom>
          <a:noFill/>
          <a:ln>
            <a:noFill/>
          </a:ln>
        </p:spPr>
        <p:txBody>
          <a:bodyPr spcFirstLastPara="1" wrap="square" lIns="91425" tIns="45700" rIns="91425" bIns="45700" anchor="t" anchorCtr="0">
            <a:spAutoFit/>
          </a:bodyPr>
          <a:lstStyle/>
          <a:p>
            <a:pPr fontAlgn="ctr"/>
            <a:r>
              <a:rPr lang="en-US" sz="1800" b="0" i="0" dirty="0">
                <a:solidFill>
                  <a:schemeClr val="accent6"/>
                </a:solidFill>
                <a:effectLst/>
                <a:latin typeface="Google Sans"/>
              </a:rPr>
              <a:t>The Overview Page (OVP) in SAP is a data-driven app that provides users with a single page of information based on their role or domain. It helps users focus on important tasks by allowing them to quickly view, filter, and react to information. </a:t>
            </a:r>
          </a:p>
          <a:p>
            <a:pPr fontAlgn="ct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Here are some things to know about the OVP: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Structure</a:t>
            </a:r>
          </a:p>
          <a:p>
            <a:pPr fontAlgn="ctr">
              <a:buFont typeface="Arial" panose="020B0604020202020204" pitchFamily="34" charset="0"/>
              <a:buChar char="•"/>
            </a:pPr>
            <a:r>
              <a:rPr lang="en-US" sz="1800" b="0" i="0" dirty="0">
                <a:solidFill>
                  <a:schemeClr val="accent6"/>
                </a:solidFill>
                <a:effectLst/>
                <a:latin typeface="Google Sans"/>
              </a:rPr>
              <a:t>The OVP has a header area and a content area. The content area displays cards that can contain charts, lists, tables, or text. </a:t>
            </a:r>
          </a:p>
          <a:p>
            <a:pPr>
              <a:buFont typeface="Arial" panose="020B0604020202020204" pitchFamily="34" charset="0"/>
              <a:buChar char="•"/>
            </a:pPr>
            <a:r>
              <a:rPr lang="en-US" sz="1800" b="0" i="0" dirty="0">
                <a:solidFill>
                  <a:schemeClr val="accent6"/>
                </a:solidFill>
                <a:effectLst/>
                <a:latin typeface="Google Sans"/>
              </a:rPr>
              <a:t>Cards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The OVP supports both standard and custom cards. Standard cards are entry-level views of the most relevant app data for a given topic or issue. Custom cards allow you to define the appearance and content of a card.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List cards</a:t>
            </a:r>
          </a:p>
          <a:p>
            <a:pPr fontAlgn="ctr">
              <a:buFont typeface="Arial" panose="020B0604020202020204" pitchFamily="34" charset="0"/>
              <a:buChar char="•"/>
            </a:pPr>
            <a:r>
              <a:rPr lang="en-US" sz="1800" b="0" i="0" dirty="0">
                <a:solidFill>
                  <a:schemeClr val="accent6"/>
                </a:solidFill>
                <a:effectLst/>
                <a:latin typeface="Google Sans"/>
              </a:rPr>
              <a:t>The OVP supports three types of list cards: list card, bar chart list card, and link list card. </a:t>
            </a:r>
          </a:p>
          <a:p>
            <a:pPr>
              <a:buFont typeface="Arial" panose="020B0604020202020204" pitchFamily="34" charset="0"/>
              <a:buChar char="•"/>
            </a:pPr>
            <a:r>
              <a:rPr lang="en-US" sz="1800" b="0" i="0" dirty="0">
                <a:solidFill>
                  <a:schemeClr val="accent6"/>
                </a:solidFill>
                <a:effectLst/>
                <a:latin typeface="Google Sans"/>
              </a:rPr>
              <a:t>Flavors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List cards can have two types of flavors: standard and bar. Standard flavor cards display items as numbers and text, while bar flavor cards display items as a combination of numbers, text, and a bar. </a:t>
            </a:r>
          </a:p>
          <a:p>
            <a:br>
              <a:rPr lang="en-US" sz="1800" b="0" i="0" dirty="0">
                <a:solidFill>
                  <a:schemeClr val="accent6"/>
                </a:solidFill>
                <a:effectLst/>
                <a:latin typeface="Google Sans"/>
              </a:rPr>
            </a:br>
            <a:endParaRPr lang="en-US" b="0" i="0" dirty="0">
              <a:solidFill>
                <a:schemeClr val="accent6"/>
              </a:solidFill>
              <a:effectLst/>
              <a:latin typeface="Google Sans"/>
            </a:endParaRP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 – Overview pages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972398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50" name="Picture 2">
            <a:extLst>
              <a:ext uri="{FF2B5EF4-FFF2-40B4-BE49-F238E27FC236}">
                <a16:creationId xmlns:a16="http://schemas.microsoft.com/office/drawing/2014/main" id="{A5D72657-9D4D-24EF-A5D4-51328817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4" y="838444"/>
            <a:ext cx="10161844" cy="57249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976570C-5A7F-2A10-69DA-29DC99536112}"/>
                  </a:ext>
                </a:extLst>
              </p14:cNvPr>
              <p14:cNvContentPartPr/>
              <p14:nvPr/>
            </p14:nvContentPartPr>
            <p14:xfrm>
              <a:off x="379560" y="2289433"/>
              <a:ext cx="923760" cy="383040"/>
            </p14:xfrm>
          </p:contentPart>
        </mc:Choice>
        <mc:Fallback xmlns="">
          <p:pic>
            <p:nvPicPr>
              <p:cNvPr id="2" name="Ink 1">
                <a:extLst>
                  <a:ext uri="{FF2B5EF4-FFF2-40B4-BE49-F238E27FC236}">
                    <a16:creationId xmlns:a16="http://schemas.microsoft.com/office/drawing/2014/main" id="{8976570C-5A7F-2A10-69DA-29DC99536112}"/>
                  </a:ext>
                </a:extLst>
              </p:cNvPr>
              <p:cNvPicPr/>
              <p:nvPr/>
            </p:nvPicPr>
            <p:blipFill>
              <a:blip r:embed="rId6"/>
              <a:stretch>
                <a:fillRect/>
              </a:stretch>
            </p:blipFill>
            <p:spPr>
              <a:xfrm>
                <a:off x="370920" y="2280793"/>
                <a:ext cx="941400" cy="400680"/>
              </a:xfrm>
              <a:prstGeom prst="rect">
                <a:avLst/>
              </a:prstGeom>
            </p:spPr>
          </p:pic>
        </mc:Fallback>
      </mc:AlternateContent>
      <p:grpSp>
        <p:nvGrpSpPr>
          <p:cNvPr id="5" name="Group 4">
            <a:extLst>
              <a:ext uri="{FF2B5EF4-FFF2-40B4-BE49-F238E27FC236}">
                <a16:creationId xmlns:a16="http://schemas.microsoft.com/office/drawing/2014/main" id="{4BAF4407-83E8-A6F3-92FA-32FC39A65CBD}"/>
              </a:ext>
            </a:extLst>
          </p:cNvPr>
          <p:cNvGrpSpPr/>
          <p:nvPr/>
        </p:nvGrpSpPr>
        <p:grpSpPr>
          <a:xfrm>
            <a:off x="1269120" y="2326873"/>
            <a:ext cx="144000" cy="104400"/>
            <a:chOff x="1269120" y="2326873"/>
            <a:chExt cx="144000" cy="10440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C23E811-0CD7-83E2-2E61-ADD95B849DAC}"/>
                    </a:ext>
                  </a:extLst>
                </p14:cNvPr>
                <p14:cNvContentPartPr/>
                <p14:nvPr/>
              </p14:nvContentPartPr>
              <p14:xfrm>
                <a:off x="1269120" y="2327953"/>
                <a:ext cx="108720" cy="103320"/>
              </p14:xfrm>
            </p:contentPart>
          </mc:Choice>
          <mc:Fallback xmlns="">
            <p:pic>
              <p:nvPicPr>
                <p:cNvPr id="3" name="Ink 2">
                  <a:extLst>
                    <a:ext uri="{FF2B5EF4-FFF2-40B4-BE49-F238E27FC236}">
                      <a16:creationId xmlns:a16="http://schemas.microsoft.com/office/drawing/2014/main" id="{9C23E811-0CD7-83E2-2E61-ADD95B849DAC}"/>
                    </a:ext>
                  </a:extLst>
                </p:cNvPr>
                <p:cNvPicPr/>
                <p:nvPr/>
              </p:nvPicPr>
              <p:blipFill>
                <a:blip r:embed="rId8"/>
                <a:stretch>
                  <a:fillRect/>
                </a:stretch>
              </p:blipFill>
              <p:spPr>
                <a:xfrm>
                  <a:off x="1260480" y="2319313"/>
                  <a:ext cx="126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0D329C5B-AC7F-D567-9ADD-CC12D186EB9C}"/>
                    </a:ext>
                  </a:extLst>
                </p14:cNvPr>
                <p14:cNvContentPartPr/>
                <p14:nvPr/>
              </p14:nvContentPartPr>
              <p14:xfrm>
                <a:off x="1290720" y="2326873"/>
                <a:ext cx="122400" cy="73440"/>
              </p14:xfrm>
            </p:contentPart>
          </mc:Choice>
          <mc:Fallback xmlns="">
            <p:pic>
              <p:nvPicPr>
                <p:cNvPr id="4" name="Ink 3">
                  <a:extLst>
                    <a:ext uri="{FF2B5EF4-FFF2-40B4-BE49-F238E27FC236}">
                      <a16:creationId xmlns:a16="http://schemas.microsoft.com/office/drawing/2014/main" id="{0D329C5B-AC7F-D567-9ADD-CC12D186EB9C}"/>
                    </a:ext>
                  </a:extLst>
                </p:cNvPr>
                <p:cNvPicPr/>
                <p:nvPr/>
              </p:nvPicPr>
              <p:blipFill>
                <a:blip r:embed="rId10"/>
                <a:stretch>
                  <a:fillRect/>
                </a:stretch>
              </p:blipFill>
              <p:spPr>
                <a:xfrm>
                  <a:off x="1282080" y="2317873"/>
                  <a:ext cx="140040" cy="91080"/>
                </a:xfrm>
                <a:prstGeom prst="rect">
                  <a:avLst/>
                </a:prstGeom>
              </p:spPr>
            </p:pic>
          </mc:Fallback>
        </mc:AlternateContent>
      </p:grpSp>
    </p:spTree>
    <p:extLst>
      <p:ext uri="{BB962C8B-B14F-4D97-AF65-F5344CB8AC3E}">
        <p14:creationId xmlns:p14="http://schemas.microsoft.com/office/powerpoint/2010/main" val="2963368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1115640"/>
            <a:ext cx="11806237"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Imagine in our company we had written all the business logic in the past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in form of FM, Classes. Today we want to reuse our old code which has the business logic, validation, sequence, processing, along with transaction buffer. So if you want to manage all these codes yourself and integrate your legacy (old code written by you or your team), you will opt for unmanaged (here RAP is not managing the CURD operation) scenario.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is providing a demo class for learning purpose viz. </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dmo</a:t>
            </a:r>
            <a:r>
              <a:rPr lang="en-US" sz="1800" dirty="0">
                <a:solidFill>
                  <a:srgbClr val="000000"/>
                </a:solidFill>
                <a:highlight>
                  <a:srgbClr val="F0D8A8"/>
                </a:highlight>
                <a:latin typeface="Arial"/>
                <a:ea typeface="Arial"/>
                <a:cs typeface="Arial"/>
                <a:sym typeface="Arial"/>
              </a:rPr>
              <a:t>/</a:t>
            </a:r>
            <a:r>
              <a:rPr lang="en-US" sz="1800" dirty="0" err="1">
                <a:solidFill>
                  <a:srgbClr val="000000"/>
                </a:solidFill>
                <a:highlight>
                  <a:srgbClr val="F0D8A8"/>
                </a:highlight>
                <a:latin typeface="Arial"/>
                <a:ea typeface="Arial"/>
                <a:cs typeface="Arial"/>
                <a:sym typeface="Arial"/>
              </a:rPr>
              <a:t>cl_flight_legacy</a:t>
            </a:r>
            <a:endParaRPr sz="1800" dirty="0">
              <a:solidFill>
                <a:srgbClr val="000000"/>
              </a:solidFill>
              <a:highlight>
                <a:srgbClr val="F0D8A8"/>
              </a:highlight>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this class we have our own old logic which contains the transaction buffer and business logic to maintain all the source code to interact with database </a:t>
            </a:r>
            <a:r>
              <a:rPr lang="en-US" sz="1800" dirty="0" err="1">
                <a:solidFill>
                  <a:schemeClr val="dk1"/>
                </a:solidFill>
                <a:latin typeface="Calibri"/>
                <a:ea typeface="Calibri"/>
                <a:cs typeface="Calibri"/>
                <a:sym typeface="Calibri"/>
              </a:rPr>
              <a:t>ourself</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allows us to implement the entire runtime of the BO</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Interaction Phase (code to interact and keep data inside </a:t>
            </a:r>
            <a:r>
              <a:rPr lang="en-US" sz="1800" dirty="0" err="1">
                <a:solidFill>
                  <a:schemeClr val="dk1"/>
                </a:solidFill>
                <a:latin typeface="Calibri"/>
                <a:ea typeface="Calibri"/>
                <a:cs typeface="Calibri"/>
                <a:sym typeface="Calibri"/>
              </a:rPr>
              <a:t>itab</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Transaction Buffer (like a internal table where we keep temporary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Save Sequence (Commit work and Rollback)</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Unmanaged </a:t>
            </a:r>
            <a:r>
              <a:rPr lang="en-US" sz="3599" dirty="0" err="1">
                <a:solidFill>
                  <a:srgbClr val="FFC000"/>
                </a:solidFill>
                <a:latin typeface="Cooper Black" panose="0208090404030B020404" pitchFamily="18" charset="0"/>
                <a:ea typeface="Corben"/>
                <a:cs typeface="Corben"/>
                <a:sym typeface="Corben"/>
              </a:rPr>
              <a:t>Impl</a:t>
            </a:r>
            <a:r>
              <a:rPr lang="en-US" sz="3599" dirty="0">
                <a:solidFill>
                  <a:srgbClr val="FFC000"/>
                </a:solidFill>
                <a:latin typeface="Cooper Black" panose="0208090404030B020404" pitchFamily="18" charset="0"/>
                <a:ea typeface="Corben"/>
                <a:cs typeface="Corben"/>
                <a:sym typeface="Corben"/>
              </a:rPr>
              <a:t>.</a:t>
            </a:r>
            <a:endParaRPr sz="3599" dirty="0">
              <a:solidFill>
                <a:srgbClr val="FFC000"/>
              </a:solidFill>
              <a:latin typeface="Cooper Black" panose="0208090404030B020404" pitchFamily="18" charset="0"/>
              <a:ea typeface="Corben"/>
              <a:cs typeface="Corben"/>
              <a:sym typeface="Corben"/>
            </a:endParaRPr>
          </a:p>
        </p:txBody>
      </p:sp>
      <p:sp>
        <p:nvSpPr>
          <p:cNvPr id="1824" name="Google Shape;1824;p103"/>
          <p:cNvSpPr/>
          <p:nvPr/>
        </p:nvSpPr>
        <p:spPr>
          <a:xfrm>
            <a:off x="1845940" y="4491487"/>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UPDATE_BAPI</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a:t>
            </a:r>
            <a:endParaRPr/>
          </a:p>
        </p:txBody>
      </p:sp>
      <p:sp>
        <p:nvSpPr>
          <p:cNvPr id="1825" name="Google Shape;1825;p103"/>
          <p:cNvSpPr/>
          <p:nvPr/>
        </p:nvSpPr>
        <p:spPr>
          <a:xfrm>
            <a:off x="1125860" y="4644176"/>
            <a:ext cx="576064" cy="504056"/>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6" name="Google Shape;1826;p103"/>
          <p:cNvSpPr/>
          <p:nvPr/>
        </p:nvSpPr>
        <p:spPr>
          <a:xfrm>
            <a:off x="6022404" y="4932208"/>
            <a:ext cx="1152128" cy="576064"/>
          </a:xfrm>
          <a:prstGeom prst="flowChartMagneticDisk">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27" name="Google Shape;1827;p103"/>
          <p:cNvCxnSpPr>
            <a:endCxn id="1826" idx="2"/>
          </p:cNvCxnSpPr>
          <p:nvPr/>
        </p:nvCxnSpPr>
        <p:spPr>
          <a:xfrm>
            <a:off x="4726404" y="4788240"/>
            <a:ext cx="1296000" cy="432000"/>
          </a:xfrm>
          <a:prstGeom prst="straightConnector1">
            <a:avLst/>
          </a:prstGeom>
          <a:noFill/>
          <a:ln w="9525" cap="flat" cmpd="sng">
            <a:solidFill>
              <a:schemeClr val="accent1"/>
            </a:solidFill>
            <a:prstDash val="solid"/>
            <a:miter lim="800000"/>
            <a:headEnd type="none" w="sm" len="sm"/>
            <a:tailEnd type="triangle" w="med" len="med"/>
          </a:ln>
        </p:spPr>
      </p:cxnSp>
      <p:sp>
        <p:nvSpPr>
          <p:cNvPr id="1828" name="Google Shape;1828;p103"/>
          <p:cNvSpPr/>
          <p:nvPr/>
        </p:nvSpPr>
        <p:spPr>
          <a:xfrm>
            <a:off x="400608" y="5695912"/>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BAPI_TR_COMMIT</a:t>
            </a:r>
            <a:endParaRPr/>
          </a:p>
        </p:txBody>
      </p:sp>
      <p:sp>
        <p:nvSpPr>
          <p:cNvPr id="1829" name="Google Shape;1829;p103"/>
          <p:cNvSpPr/>
          <p:nvPr/>
        </p:nvSpPr>
        <p:spPr>
          <a:xfrm>
            <a:off x="3621560" y="5701411"/>
            <a:ext cx="2952328"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BAPI_TR_ROLLBACK</a:t>
            </a:r>
            <a:endParaRPr/>
          </a:p>
        </p:txBody>
      </p:sp>
      <p:cxnSp>
        <p:nvCxnSpPr>
          <p:cNvPr id="1830" name="Google Shape;1830;p103"/>
          <p:cNvCxnSpPr>
            <a:stCxn id="1828" idx="2"/>
            <a:endCxn id="1826" idx="4"/>
          </p:cNvCxnSpPr>
          <p:nvPr/>
        </p:nvCxnSpPr>
        <p:spPr>
          <a:xfrm rot="-5400000">
            <a:off x="3891722" y="3205250"/>
            <a:ext cx="1267800" cy="5297700"/>
          </a:xfrm>
          <a:prstGeom prst="bentConnector4">
            <a:avLst>
              <a:gd name="adj1" fmla="val -18031"/>
              <a:gd name="adj2" fmla="val 104316"/>
            </a:avLst>
          </a:prstGeom>
          <a:noFill/>
          <a:ln w="9525" cap="flat" cmpd="sng">
            <a:solidFill>
              <a:schemeClr val="accent1"/>
            </a:solidFill>
            <a:prstDash val="solid"/>
            <a:miter lim="800000"/>
            <a:headEnd type="none" w="sm" len="sm"/>
            <a:tailEnd type="triangle" w="med" len="med"/>
          </a:ln>
        </p:spPr>
      </p:cxnSp>
      <p:cxnSp>
        <p:nvCxnSpPr>
          <p:cNvPr id="1831" name="Google Shape;1831;p103"/>
          <p:cNvCxnSpPr>
            <a:stCxn id="1829" idx="2"/>
            <a:endCxn id="1826" idx="4"/>
          </p:cNvCxnSpPr>
          <p:nvPr/>
        </p:nvCxnSpPr>
        <p:spPr>
          <a:xfrm rot="-5400000">
            <a:off x="5499574" y="4818449"/>
            <a:ext cx="1273200" cy="2076900"/>
          </a:xfrm>
          <a:prstGeom prst="bentConnector4">
            <a:avLst>
              <a:gd name="adj1" fmla="val -17955"/>
              <a:gd name="adj2" fmla="val 111002"/>
            </a:avLst>
          </a:prstGeom>
          <a:noFill/>
          <a:ln w="9525" cap="flat" cmpd="sng">
            <a:solidFill>
              <a:schemeClr val="accent1"/>
            </a:solidFill>
            <a:prstDash val="solid"/>
            <a:miter lim="800000"/>
            <a:headEnd type="none" w="sm" len="sm"/>
            <a:tailEnd type="triangle" w="med" len="med"/>
          </a:ln>
        </p:spPr>
      </p:cxn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04"/>
          <p:cNvSpPr/>
          <p:nvPr/>
        </p:nvSpPr>
        <p:spPr>
          <a:xfrm>
            <a:off x="1197868" y="2708920"/>
            <a:ext cx="3060338" cy="1944216"/>
          </a:xfrm>
          <a:prstGeom prst="rect">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8" name="Google Shape;1838;p10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a:t>
            </a:r>
            <a:endParaRPr sz="3599" dirty="0">
              <a:solidFill>
                <a:srgbClr val="FFC000"/>
              </a:solidFill>
              <a:latin typeface="Cooper Black" panose="0208090404030B020404" pitchFamily="18" charset="0"/>
              <a:ea typeface="Corben"/>
              <a:cs typeface="Corben"/>
              <a:sym typeface="Corben"/>
            </a:endParaRPr>
          </a:p>
        </p:txBody>
      </p:sp>
      <p:sp>
        <p:nvSpPr>
          <p:cNvPr id="1841" name="Google Shape;1841;p104"/>
          <p:cNvSpPr/>
          <p:nvPr/>
        </p:nvSpPr>
        <p:spPr>
          <a:xfrm>
            <a:off x="639805"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Agency</a:t>
            </a:r>
            <a:endParaRPr/>
          </a:p>
        </p:txBody>
      </p:sp>
      <p:sp>
        <p:nvSpPr>
          <p:cNvPr id="1842" name="Google Shape;1842;p104"/>
          <p:cNvSpPr/>
          <p:nvPr/>
        </p:nvSpPr>
        <p:spPr>
          <a:xfrm>
            <a:off x="3502124" y="5174087"/>
            <a:ext cx="2088232" cy="79208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Customer</a:t>
            </a:r>
            <a:endParaRPr dirty="0"/>
          </a:p>
        </p:txBody>
      </p:sp>
      <p:sp>
        <p:nvSpPr>
          <p:cNvPr id="1843" name="Google Shape;1843;p104"/>
          <p:cNvSpPr/>
          <p:nvPr/>
        </p:nvSpPr>
        <p:spPr>
          <a:xfrm>
            <a:off x="90983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agency</a:t>
            </a:r>
            <a:endParaRPr dirty="0"/>
          </a:p>
        </p:txBody>
      </p:sp>
      <p:sp>
        <p:nvSpPr>
          <p:cNvPr id="1844" name="Google Shape;1844;p104"/>
          <p:cNvSpPr/>
          <p:nvPr/>
        </p:nvSpPr>
        <p:spPr>
          <a:xfrm>
            <a:off x="3790156" y="6283631"/>
            <a:ext cx="1512168"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customer</a:t>
            </a:r>
            <a:endParaRPr dirty="0"/>
          </a:p>
        </p:txBody>
      </p:sp>
      <p:sp>
        <p:nvSpPr>
          <p:cNvPr id="1845" name="Google Shape;1845;p104"/>
          <p:cNvSpPr/>
          <p:nvPr/>
        </p:nvSpPr>
        <p:spPr>
          <a:xfrm>
            <a:off x="6670476" y="6263796"/>
            <a:ext cx="2150306" cy="32574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a:t>
            </a:r>
            <a:r>
              <a:rPr lang="en-US" sz="1600" dirty="0" err="1">
                <a:solidFill>
                  <a:schemeClr val="lt1"/>
                </a:solidFill>
                <a:latin typeface="Calibri"/>
                <a:ea typeface="Calibri"/>
                <a:cs typeface="Calibri"/>
                <a:sym typeface="Calibri"/>
              </a:rPr>
              <a:t>dmo</a:t>
            </a:r>
            <a:r>
              <a:rPr lang="en-US" sz="1600" dirty="0">
                <a:solidFill>
                  <a:schemeClr val="lt1"/>
                </a:solidFill>
                <a:latin typeface="Calibri"/>
                <a:ea typeface="Calibri"/>
                <a:cs typeface="Calibri"/>
                <a:sym typeface="Calibri"/>
              </a:rPr>
              <a:t>/travel</a:t>
            </a:r>
            <a:endParaRPr dirty="0"/>
          </a:p>
        </p:txBody>
      </p:sp>
      <p:sp>
        <p:nvSpPr>
          <p:cNvPr id="1846" name="Google Shape;1846;p104"/>
          <p:cNvSpPr/>
          <p:nvPr/>
        </p:nvSpPr>
        <p:spPr>
          <a:xfrm>
            <a:off x="4745504" y="4004882"/>
            <a:ext cx="2088232" cy="52047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err="1">
                <a:solidFill>
                  <a:schemeClr val="lt1"/>
                </a:solidFill>
                <a:latin typeface="Calibri"/>
                <a:ea typeface="Calibri"/>
                <a:cs typeface="Calibri"/>
                <a:sym typeface="Calibri"/>
              </a:rPr>
              <a:t>Travel_U</a:t>
            </a:r>
            <a:endParaRPr sz="2400" dirty="0">
              <a:solidFill>
                <a:schemeClr val="lt1"/>
              </a:solidFill>
              <a:latin typeface="Calibri"/>
              <a:ea typeface="Calibri"/>
              <a:cs typeface="Calibri"/>
              <a:sym typeface="Calibri"/>
            </a:endParaRPr>
          </a:p>
        </p:txBody>
      </p:sp>
      <p:cxnSp>
        <p:nvCxnSpPr>
          <p:cNvPr id="1847" name="Google Shape;1847;p104"/>
          <p:cNvCxnSpPr>
            <a:stCxn id="1844" idx="0"/>
            <a:endCxn id="1842" idx="2"/>
          </p:cNvCxnSpPr>
          <p:nvPr/>
        </p:nvCxnSpPr>
        <p:spPr>
          <a:xfrm rot="10800000">
            <a:off x="4546240" y="5966231"/>
            <a:ext cx="0" cy="31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8" name="Google Shape;1848;p104"/>
          <p:cNvCxnSpPr>
            <a:stCxn id="1843" idx="0"/>
            <a:endCxn id="1841" idx="2"/>
          </p:cNvCxnSpPr>
          <p:nvPr/>
        </p:nvCxnSpPr>
        <p:spPr>
          <a:xfrm flipV="1">
            <a:off x="1665920" y="5966175"/>
            <a:ext cx="18001" cy="317456"/>
          </a:xfrm>
          <a:prstGeom prst="straightConnector1">
            <a:avLst/>
          </a:prstGeom>
          <a:noFill/>
          <a:ln w="9525" cap="flat" cmpd="sng">
            <a:solidFill>
              <a:schemeClr val="accent1"/>
            </a:solidFill>
            <a:prstDash val="solid"/>
            <a:miter lim="800000"/>
            <a:headEnd type="none" w="sm" len="sm"/>
            <a:tailEnd type="triangle" w="med" len="med"/>
          </a:ln>
        </p:spPr>
      </p:cxnSp>
      <p:cxnSp>
        <p:nvCxnSpPr>
          <p:cNvPr id="1849" name="Google Shape;1849;p104"/>
          <p:cNvCxnSpPr>
            <a:stCxn id="1842" idx="0"/>
            <a:endCxn id="1846" idx="2"/>
          </p:cNvCxnSpPr>
          <p:nvPr/>
        </p:nvCxnSpPr>
        <p:spPr>
          <a:xfrm rot="-5400000">
            <a:off x="4843690" y="4228037"/>
            <a:ext cx="648600" cy="12435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0" name="Google Shape;1850;p104"/>
          <p:cNvCxnSpPr>
            <a:stCxn id="1841" idx="0"/>
            <a:endCxn id="1846" idx="2"/>
          </p:cNvCxnSpPr>
          <p:nvPr/>
        </p:nvCxnSpPr>
        <p:spPr>
          <a:xfrm rot="5400000" flipH="1" flipV="1">
            <a:off x="3412403" y="2796871"/>
            <a:ext cx="648734" cy="4105699"/>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51" name="Google Shape;1851;p104"/>
          <p:cNvCxnSpPr>
            <a:stCxn id="1845" idx="0"/>
          </p:cNvCxnSpPr>
          <p:nvPr/>
        </p:nvCxnSpPr>
        <p:spPr>
          <a:xfrm rot="10800000">
            <a:off x="6204829" y="4509096"/>
            <a:ext cx="1540800" cy="1754700"/>
          </a:xfrm>
          <a:prstGeom prst="straightConnector1">
            <a:avLst/>
          </a:prstGeom>
          <a:noFill/>
          <a:ln w="9525" cap="flat" cmpd="sng">
            <a:solidFill>
              <a:schemeClr val="accent1"/>
            </a:solidFill>
            <a:prstDash val="solid"/>
            <a:miter lim="800000"/>
            <a:headEnd type="none" w="sm" len="sm"/>
            <a:tailEnd type="triangle" w="med" len="med"/>
          </a:ln>
        </p:spPr>
      </p:cxnSp>
      <p:sp>
        <p:nvSpPr>
          <p:cNvPr id="1852" name="Google Shape;1852;p104"/>
          <p:cNvSpPr/>
          <p:nvPr/>
        </p:nvSpPr>
        <p:spPr>
          <a:xfrm>
            <a:off x="7462565" y="4024743"/>
            <a:ext cx="2376264" cy="50079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Travel_U_MDE</a:t>
            </a:r>
            <a:endParaRPr sz="2400">
              <a:solidFill>
                <a:schemeClr val="lt1"/>
              </a:solidFill>
              <a:latin typeface="Calibri"/>
              <a:ea typeface="Calibri"/>
              <a:cs typeface="Calibri"/>
              <a:sym typeface="Calibri"/>
            </a:endParaRPr>
          </a:p>
        </p:txBody>
      </p:sp>
      <p:cxnSp>
        <p:nvCxnSpPr>
          <p:cNvPr id="1853" name="Google Shape;1853;p104"/>
          <p:cNvCxnSpPr>
            <a:stCxn id="1846" idx="3"/>
            <a:endCxn id="1852" idx="1"/>
          </p:cNvCxnSpPr>
          <p:nvPr/>
        </p:nvCxnSpPr>
        <p:spPr>
          <a:xfrm>
            <a:off x="6833736" y="4265118"/>
            <a:ext cx="628800" cy="9900"/>
          </a:xfrm>
          <a:prstGeom prst="straightConnector1">
            <a:avLst/>
          </a:prstGeom>
          <a:noFill/>
          <a:ln w="9525" cap="flat" cmpd="sng">
            <a:solidFill>
              <a:schemeClr val="accent1"/>
            </a:solidFill>
            <a:prstDash val="solid"/>
            <a:miter lim="800000"/>
            <a:headEnd type="none" w="sm" len="sm"/>
            <a:tailEnd type="none" w="sm" len="sm"/>
          </a:ln>
        </p:spPr>
      </p:cxnSp>
      <p:sp>
        <p:nvSpPr>
          <p:cNvPr id="1854" name="Google Shape;1854;p104"/>
          <p:cNvSpPr/>
          <p:nvPr/>
        </p:nvSpPr>
        <p:spPr>
          <a:xfrm>
            <a:off x="4673496" y="2810772"/>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definition</a:t>
            </a:r>
            <a:endParaRPr/>
          </a:p>
        </p:txBody>
      </p:sp>
      <p:cxnSp>
        <p:nvCxnSpPr>
          <p:cNvPr id="1855" name="Google Shape;1855;p104"/>
          <p:cNvCxnSpPr>
            <a:stCxn id="1846" idx="0"/>
            <a:endCxn id="1854" idx="2"/>
          </p:cNvCxnSpPr>
          <p:nvPr/>
        </p:nvCxnSpPr>
        <p:spPr>
          <a:xfrm rot="10800000">
            <a:off x="5789620" y="3530882"/>
            <a:ext cx="0" cy="474000"/>
          </a:xfrm>
          <a:prstGeom prst="straightConnector1">
            <a:avLst/>
          </a:prstGeom>
          <a:noFill/>
          <a:ln w="9525" cap="flat" cmpd="sng">
            <a:solidFill>
              <a:schemeClr val="accent1"/>
            </a:solidFill>
            <a:prstDash val="solid"/>
            <a:miter lim="800000"/>
            <a:headEnd type="none" w="sm" len="sm"/>
            <a:tailEnd type="triangle" w="med" len="med"/>
          </a:ln>
        </p:spPr>
      </p:cxnSp>
      <p:sp>
        <p:nvSpPr>
          <p:cNvPr id="1856" name="Google Shape;1856;p104"/>
          <p:cNvSpPr/>
          <p:nvPr/>
        </p:nvSpPr>
        <p:spPr>
          <a:xfrm>
            <a:off x="4673496" y="1570221"/>
            <a:ext cx="2232248"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 Impl.</a:t>
            </a:r>
            <a:endParaRPr/>
          </a:p>
        </p:txBody>
      </p:sp>
      <p:cxnSp>
        <p:nvCxnSpPr>
          <p:cNvPr id="1857" name="Google Shape;1857;p104"/>
          <p:cNvCxnSpPr>
            <a:stCxn id="1854" idx="0"/>
            <a:endCxn id="1856" idx="2"/>
          </p:cNvCxnSpPr>
          <p:nvPr/>
        </p:nvCxnSpPr>
        <p:spPr>
          <a:xfrm rot="10800000">
            <a:off x="5789620" y="2290272"/>
            <a:ext cx="0" cy="520500"/>
          </a:xfrm>
          <a:prstGeom prst="straightConnector1">
            <a:avLst/>
          </a:prstGeom>
          <a:noFill/>
          <a:ln w="9525" cap="flat" cmpd="sng">
            <a:solidFill>
              <a:schemeClr val="accent1"/>
            </a:solidFill>
            <a:prstDash val="solid"/>
            <a:miter lim="800000"/>
            <a:headEnd type="none" w="sm" len="sm"/>
            <a:tailEnd type="triangle" w="med" len="med"/>
          </a:ln>
        </p:spPr>
      </p:cxnSp>
      <p:sp>
        <p:nvSpPr>
          <p:cNvPr id="1858" name="Google Shape;1858;p104"/>
          <p:cNvSpPr/>
          <p:nvPr/>
        </p:nvSpPr>
        <p:spPr>
          <a:xfrm>
            <a:off x="1557909" y="3860386"/>
            <a:ext cx="2431510" cy="648734"/>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 unmanaged</a:t>
            </a:r>
            <a:endParaRPr dirty="0"/>
          </a:p>
        </p:txBody>
      </p:sp>
      <p:sp>
        <p:nvSpPr>
          <p:cNvPr id="1859" name="Google Shape;1859;p104"/>
          <p:cNvSpPr/>
          <p:nvPr/>
        </p:nvSpPr>
        <p:spPr>
          <a:xfrm>
            <a:off x="1557909" y="2894196"/>
            <a:ext cx="2431510" cy="64873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BIMP-unmanaged</a:t>
            </a:r>
            <a:endParaRPr/>
          </a:p>
        </p:txBody>
      </p:sp>
      <p:cxnSp>
        <p:nvCxnSpPr>
          <p:cNvPr id="1860" name="Google Shape;1860;p104"/>
          <p:cNvCxnSpPr>
            <a:stCxn id="1858" idx="3"/>
            <a:endCxn id="1846" idx="1"/>
          </p:cNvCxnSpPr>
          <p:nvPr/>
        </p:nvCxnSpPr>
        <p:spPr>
          <a:xfrm>
            <a:off x="3989419" y="4184753"/>
            <a:ext cx="756000" cy="80400"/>
          </a:xfrm>
          <a:prstGeom prst="straightConnector1">
            <a:avLst/>
          </a:prstGeom>
          <a:noFill/>
          <a:ln w="9525" cap="flat" cmpd="sng">
            <a:solidFill>
              <a:schemeClr val="accent1"/>
            </a:solidFill>
            <a:prstDash val="solid"/>
            <a:miter lim="800000"/>
            <a:headEnd type="none" w="sm" len="sm"/>
            <a:tailEnd type="none" w="sm" len="sm"/>
          </a:ln>
        </p:spPr>
      </p:cxnSp>
      <p:cxnSp>
        <p:nvCxnSpPr>
          <p:cNvPr id="1861" name="Google Shape;1861;p104"/>
          <p:cNvCxnSpPr>
            <a:stCxn id="1859" idx="2"/>
            <a:endCxn id="1858" idx="0"/>
          </p:cNvCxnSpPr>
          <p:nvPr/>
        </p:nvCxnSpPr>
        <p:spPr>
          <a:xfrm>
            <a:off x="2773664" y="3542930"/>
            <a:ext cx="0" cy="317400"/>
          </a:xfrm>
          <a:prstGeom prst="straightConnector1">
            <a:avLst/>
          </a:prstGeom>
          <a:noFill/>
          <a:ln w="9525" cap="flat" cmpd="sng">
            <a:solidFill>
              <a:schemeClr val="accent1"/>
            </a:solidFill>
            <a:prstDash val="solid"/>
            <a:miter lim="800000"/>
            <a:headEnd type="none" w="sm" len="sm"/>
            <a:tailEnd type="none" w="sm" len="sm"/>
          </a:ln>
        </p:spPr>
      </p:cxnSp>
      <p:pic>
        <p:nvPicPr>
          <p:cNvPr id="2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Create OVP</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Custom Entity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Access External API</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Consume API</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7" name="Google Shape;1867;p105"/>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868" name="Google Shape;1868;p10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Title</a:t>
            </a:r>
            <a:endParaRPr sz="3599" dirty="0">
              <a:solidFill>
                <a:srgbClr val="FFC000"/>
              </a:solidFill>
              <a:latin typeface="Cooper Black" panose="0208090404030B020404" pitchFamily="18" charset="0"/>
              <a:ea typeface="Corben"/>
              <a:cs typeface="Corben"/>
              <a:sym typeface="Corben"/>
            </a:endParaRPr>
          </a:p>
        </p:txBody>
      </p:sp>
      <p:sp>
        <p:nvSpPr>
          <p:cNvPr id="1871" name="Google Shape;1871;p105"/>
          <p:cNvSpPr/>
          <p:nvPr/>
        </p:nvSpPr>
        <p:spPr>
          <a:xfrm>
            <a:off x="612471" y="1145484"/>
            <a:ext cx="5544616" cy="46805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2" name="Google Shape;1872;p105"/>
          <p:cNvSpPr/>
          <p:nvPr/>
        </p:nvSpPr>
        <p:spPr>
          <a:xfrm>
            <a:off x="981844" y="1468836"/>
            <a:ext cx="2016224" cy="447996"/>
          </a:xfrm>
          <a:prstGeom prst="rect">
            <a:avLst/>
          </a:prstGeom>
          <a:solidFill>
            <a:schemeClr val="bg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highlight>
                <a:srgbClr val="FFFF00"/>
              </a:highlight>
              <a:latin typeface="Calibri"/>
              <a:ea typeface="Calibri"/>
              <a:cs typeface="Calibri"/>
              <a:sym typeface="Calibri"/>
            </a:endParaRPr>
          </a:p>
        </p:txBody>
      </p:sp>
      <p:sp>
        <p:nvSpPr>
          <p:cNvPr id="1873" name="Google Shape;1873;p105"/>
          <p:cNvSpPr/>
          <p:nvPr/>
        </p:nvSpPr>
        <p:spPr>
          <a:xfrm>
            <a:off x="991516" y="2046611"/>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tx1"/>
                </a:solidFill>
                <a:latin typeface="Calibri"/>
                <a:ea typeface="Calibri"/>
                <a:cs typeface="Calibri"/>
                <a:sym typeface="Calibri"/>
              </a:rPr>
              <a:t>*</a:t>
            </a:r>
            <a:endParaRPr dirty="0">
              <a:solidFill>
                <a:schemeClr val="tx1"/>
              </a:solidFill>
            </a:endParaRPr>
          </a:p>
        </p:txBody>
      </p:sp>
      <p:sp>
        <p:nvSpPr>
          <p:cNvPr id="1874" name="Google Shape;1874;p105"/>
          <p:cNvSpPr/>
          <p:nvPr/>
        </p:nvSpPr>
        <p:spPr>
          <a:xfrm>
            <a:off x="981844" y="2641916"/>
            <a:ext cx="2016224" cy="447996"/>
          </a:xfrm>
          <a:prstGeom prst="rect">
            <a:avLst/>
          </a:prstGeom>
          <a:solidFill>
            <a:schemeClr val="bg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highlight>
                <a:srgbClr val="FFFF00"/>
              </a:highlight>
              <a:latin typeface="Calibri"/>
              <a:ea typeface="Calibri"/>
              <a:cs typeface="Calibri"/>
              <a:sym typeface="Calibri"/>
            </a:endParaRPr>
          </a:p>
        </p:txBody>
      </p:sp>
      <p:sp>
        <p:nvSpPr>
          <p:cNvPr id="1875" name="Google Shape;1875;p105"/>
          <p:cNvSpPr/>
          <p:nvPr/>
        </p:nvSpPr>
        <p:spPr>
          <a:xfrm>
            <a:off x="981844" y="3379956"/>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tx1"/>
                </a:solidFill>
                <a:latin typeface="Calibri"/>
                <a:ea typeface="Calibri"/>
                <a:cs typeface="Calibri"/>
                <a:sym typeface="Calibri"/>
              </a:rPr>
              <a:t>*</a:t>
            </a:r>
            <a:endParaRPr dirty="0">
              <a:solidFill>
                <a:schemeClr val="tx1"/>
              </a:solidFill>
            </a:endParaRPr>
          </a:p>
        </p:txBody>
      </p:sp>
      <p:sp>
        <p:nvSpPr>
          <p:cNvPr id="1876" name="Google Shape;1876;p105"/>
          <p:cNvSpPr/>
          <p:nvPr/>
        </p:nvSpPr>
        <p:spPr>
          <a:xfrm>
            <a:off x="3914242" y="1451672"/>
            <a:ext cx="2016224" cy="447996"/>
          </a:xfrm>
          <a:prstGeom prst="rect">
            <a:avLst/>
          </a:prstGeom>
          <a:solidFill>
            <a:schemeClr val="bg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highlight>
                <a:srgbClr val="FFFF00"/>
              </a:highlight>
              <a:latin typeface="Calibri"/>
              <a:ea typeface="Calibri"/>
              <a:cs typeface="Calibri"/>
              <a:sym typeface="Calibri"/>
            </a:endParaRPr>
          </a:p>
        </p:txBody>
      </p:sp>
      <p:sp>
        <p:nvSpPr>
          <p:cNvPr id="1877" name="Google Shape;1877;p105"/>
          <p:cNvSpPr/>
          <p:nvPr/>
        </p:nvSpPr>
        <p:spPr>
          <a:xfrm>
            <a:off x="3888183" y="2060848"/>
            <a:ext cx="2016224" cy="447996"/>
          </a:xfrm>
          <a:prstGeom prst="rect">
            <a:avLst/>
          </a:prstGeom>
          <a:solidFill>
            <a:schemeClr val="bg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highlight>
                <a:srgbClr val="FFFF00"/>
              </a:highlight>
              <a:latin typeface="Calibri"/>
              <a:ea typeface="Calibri"/>
              <a:cs typeface="Calibri"/>
              <a:sym typeface="Calibri"/>
            </a:endParaRPr>
          </a:p>
        </p:txBody>
      </p:sp>
      <p:sp>
        <p:nvSpPr>
          <p:cNvPr id="1878" name="Google Shape;1878;p105"/>
          <p:cNvSpPr/>
          <p:nvPr/>
        </p:nvSpPr>
        <p:spPr>
          <a:xfrm>
            <a:off x="3898168" y="2714704"/>
            <a:ext cx="2016224" cy="447996"/>
          </a:xfrm>
          <a:prstGeom prst="rect">
            <a:avLst/>
          </a:prstGeom>
          <a:solidFill>
            <a:schemeClr val="accent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tx1"/>
                </a:solidFill>
                <a:latin typeface="Calibri"/>
                <a:ea typeface="Calibri"/>
                <a:cs typeface="Calibri"/>
                <a:sym typeface="Calibri"/>
              </a:rPr>
              <a:t>*</a:t>
            </a:r>
            <a:endParaRPr dirty="0">
              <a:solidFill>
                <a:schemeClr val="tx1"/>
              </a:solidFill>
            </a:endParaRPr>
          </a:p>
        </p:txBody>
      </p:sp>
      <p:sp>
        <p:nvSpPr>
          <p:cNvPr id="1879" name="Google Shape;1879;p105"/>
          <p:cNvSpPr/>
          <p:nvPr/>
        </p:nvSpPr>
        <p:spPr>
          <a:xfrm>
            <a:off x="3881622" y="3323880"/>
            <a:ext cx="2016224" cy="447996"/>
          </a:xfrm>
          <a:prstGeom prst="rect">
            <a:avLst/>
          </a:prstGeom>
          <a:solidFill>
            <a:schemeClr val="bg2"/>
          </a:solidFill>
          <a:ln w="12700" cap="flat" cmpd="sng">
            <a:solidFill>
              <a:srgbClr val="6434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highlight>
                <a:srgbClr val="FFFF00"/>
              </a:highlight>
              <a:latin typeface="Calibri"/>
              <a:ea typeface="Calibri"/>
              <a:cs typeface="Calibri"/>
              <a:sym typeface="Calibri"/>
            </a:endParaRPr>
          </a:p>
        </p:txBody>
      </p:sp>
      <p:sp>
        <p:nvSpPr>
          <p:cNvPr id="1880" name="Google Shape;1880;p105"/>
          <p:cNvSpPr/>
          <p:nvPr/>
        </p:nvSpPr>
        <p:spPr>
          <a:xfrm>
            <a:off x="6310436" y="2204864"/>
            <a:ext cx="1224136" cy="216024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1" name="Google Shape;1881;p105"/>
          <p:cNvSpPr txBox="1"/>
          <p:nvPr/>
        </p:nvSpPr>
        <p:spPr>
          <a:xfrm>
            <a:off x="7534572" y="1124744"/>
            <a:ext cx="4166530"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How you know in the code which fields are changed on the screen by the user.</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So accordingly we can update the data into the database only for the changed fields??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RAP provides a compiler structure called %control which will tell us what fields were changed on UI.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We need to tell the RAP, what will be the datatype for the control structure.</a:t>
            </a:r>
            <a:endParaRPr dirty="0"/>
          </a:p>
        </p:txBody>
      </p:sp>
      <p:pic>
        <p:nvPicPr>
          <p:cNvPr id="1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15</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Structure of the Fiori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285750" marR="0" lvl="0" indent="-285750" algn="l" rtl="0">
              <a:spcBef>
                <a:spcPts val="0"/>
              </a:spcBef>
              <a:spcAft>
                <a:spcPts val="0"/>
              </a:spcAft>
              <a:buClr>
                <a:schemeClr val="dk1"/>
              </a:buClr>
              <a:buSzPts val="18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xmlns="">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xmlns="">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xmlns="">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xmlns="">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Tools and Services to Deliver the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SAP build work zone (aka </a:t>
            </a:r>
            <a:r>
              <a:rPr lang="en-US" sz="2000" dirty="0" err="1">
                <a:solidFill>
                  <a:schemeClr val="dk1"/>
                </a:solidFill>
                <a:latin typeface="Calibri"/>
                <a:ea typeface="Calibri"/>
                <a:cs typeface="Calibri"/>
                <a:sym typeface="Calibri"/>
              </a:rPr>
              <a:t>cFLP</a:t>
            </a:r>
            <a:r>
              <a:rPr lang="en-US" sz="20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2000" dirty="0" err="1">
                <a:solidFill>
                  <a:schemeClr val="dk1"/>
                </a:solidFill>
                <a:latin typeface="Calibri"/>
                <a:ea typeface="Calibri"/>
                <a:cs typeface="Calibri"/>
                <a:sym typeface="Calibri"/>
              </a:rPr>
              <a:t>workzone</a:t>
            </a:r>
            <a:r>
              <a:rPr lang="en-US" sz="2000" dirty="0">
                <a:solidFill>
                  <a:schemeClr val="dk1"/>
                </a:solidFill>
                <a:latin typeface="Calibri"/>
                <a:ea typeface="Calibri"/>
                <a:cs typeface="Calibri"/>
                <a:sym typeface="Calibri"/>
              </a:rPr>
              <a:t> from end user. End user will get single URL, which contains the tiles for all our apps deployed in BTP.</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lang="en-US" sz="2000" dirty="0"/>
          </a:p>
        </p:txBody>
      </p:sp>
    </p:spTree>
    <p:extLst>
      <p:ext uri="{BB962C8B-B14F-4D97-AF65-F5344CB8AC3E}">
        <p14:creationId xmlns:p14="http://schemas.microsoft.com/office/powerpoint/2010/main" val="129892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 An introduction</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Work zone – Key benefits</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Additional configuration before deployment</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xsappname</a:t>
            </a: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comatstproctravelprocessorapp</a:t>
            </a: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"tenant-mode": "dedicated",</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"description": "Security profile of called application",</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"scopes":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"role-templates":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"oauth2-configuration":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"token-validity": 60000,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"refresh-token-validity": 2592000,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"redirect-</a:t>
            </a:r>
            <a:r>
              <a:rPr lang="en-US" sz="1400" b="0" dirty="0" err="1">
                <a:solidFill>
                  <a:schemeClr val="tx1"/>
                </a:solidFill>
                <a:latin typeface="Consolas"/>
                <a:ea typeface="Consolas"/>
                <a:cs typeface="Consolas"/>
                <a:sym typeface="Consolas"/>
              </a:rPr>
              <a:t>uris</a:t>
            </a: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"https://*.cfapps.us10-001.hana.ondemand.com/login/callback"</a:t>
            </a:r>
            <a:endParaRPr sz="1400" b="0" dirty="0">
              <a:solidFill>
                <a:schemeClr val="tx1"/>
              </a:solidFill>
              <a:latin typeface="Consolas"/>
              <a:ea typeface="Consolas"/>
              <a:cs typeface="Consolas"/>
              <a:sym typeface="Consolas"/>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p:txBody>
      </p:sp>
    </p:spTree>
    <p:extLst>
      <p:ext uri="{BB962C8B-B14F-4D97-AF65-F5344CB8AC3E}">
        <p14:creationId xmlns:p14="http://schemas.microsoft.com/office/powerpoint/2010/main" val="3487890692"/>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2439</TotalTime>
  <Words>2798</Words>
  <Application>Microsoft Office PowerPoint</Application>
  <PresentationFormat>Custom</PresentationFormat>
  <Paragraphs>252</Paragraphs>
  <Slides>32</Slides>
  <Notes>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Open Sans</vt:lpstr>
      <vt:lpstr>Segoe UI</vt:lpstr>
      <vt:lpstr>Calibri</vt:lpstr>
      <vt:lpstr>Segoe UI Light</vt:lpstr>
      <vt:lpstr>Cooper Black</vt:lpstr>
      <vt:lpstr>Quattrocento Sans</vt:lpstr>
      <vt:lpstr>72</vt:lpstr>
      <vt:lpstr>Arial Black</vt:lpstr>
      <vt:lpstr>Consolas</vt:lpstr>
      <vt:lpstr>Corben</vt:lpstr>
      <vt:lpstr>Cambria</vt:lpstr>
      <vt:lpstr>Google Sans</vt:lpstr>
      <vt:lpstr>Arial</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Git and Git HUB</vt:lpstr>
      <vt:lpstr>Hands on: Continuous Integration</vt:lpstr>
      <vt:lpstr>BTP Cloud Transport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107</cp:revision>
  <dcterms:created xsi:type="dcterms:W3CDTF">2023-10-03T21:33:12Z</dcterms:created>
  <dcterms:modified xsi:type="dcterms:W3CDTF">2024-12-10T12:52:17Z</dcterms:modified>
</cp:coreProperties>
</file>